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4"/>
  </p:notesMasterIdLst>
  <p:sldIdLst>
    <p:sldId id="347" r:id="rId2"/>
    <p:sldId id="302" r:id="rId3"/>
    <p:sldId id="348" r:id="rId4"/>
    <p:sldId id="270" r:id="rId5"/>
    <p:sldId id="262" r:id="rId6"/>
    <p:sldId id="349" r:id="rId7"/>
    <p:sldId id="350" r:id="rId8"/>
    <p:sldId id="351" r:id="rId9"/>
    <p:sldId id="352" r:id="rId10"/>
    <p:sldId id="353" r:id="rId11"/>
    <p:sldId id="355" r:id="rId12"/>
    <p:sldId id="304" r:id="rId13"/>
  </p:sldIdLst>
  <p:sldSz cx="19477038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6" userDrawn="1">
          <p15:clr>
            <a:srgbClr val="A4A3A4"/>
          </p15:clr>
        </p15:guide>
        <p15:guide id="2" pos="6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91ED"/>
    <a:srgbClr val="20BEA0"/>
    <a:srgbClr val="7F7F7F"/>
    <a:srgbClr val="D9D9D9"/>
    <a:srgbClr val="0BC7B9"/>
    <a:srgbClr val="212837"/>
    <a:srgbClr val="F8F8F8"/>
    <a:srgbClr val="28B0AA"/>
    <a:srgbClr val="EB7E21"/>
    <a:srgbClr val="D741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51" autoAdjust="0"/>
    <p:restoredTop sz="80704" autoAdjust="0"/>
  </p:normalViewPr>
  <p:slideViewPr>
    <p:cSldViewPr snapToGrid="0" showGuides="1">
      <p:cViewPr varScale="1">
        <p:scale>
          <a:sx n="47" d="100"/>
          <a:sy n="47" d="100"/>
        </p:scale>
        <p:origin x="53" y="288"/>
      </p:cViewPr>
      <p:guideLst>
        <p:guide orient="horz" pos="3456"/>
        <p:guide pos="6112"/>
      </p:guideLst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6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96E86-5E67-4DFC-9D7D-D598240582E8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C7E86-76DE-4D38-A718-39A1E655A7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43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1pPr>
    <a:lvl2pPr marL="746150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2pPr>
    <a:lvl3pPr marL="1492301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3pPr>
    <a:lvl4pPr marL="2238451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4pPr>
    <a:lvl5pPr marL="298460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5pPr>
    <a:lvl6pPr marL="373075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6pPr>
    <a:lvl7pPr marL="4476902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7pPr>
    <a:lvl8pPr marL="5223053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8pPr>
    <a:lvl9pPr marL="5969203" algn="l" defTabSz="1492301" rtl="0" eaLnBrk="1" latinLnBrk="0" hangingPunct="1">
      <a:defRPr sz="19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92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7E86-76DE-4D38-A718-39A1E655A73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97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608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054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678421" y="560439"/>
            <a:ext cx="9243306" cy="98519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/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716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805291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2967226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43355" y="3384048"/>
            <a:ext cx="3142852" cy="3532456"/>
          </a:xfrm>
          <a:custGeom>
            <a:avLst/>
            <a:gdLst>
              <a:gd name="connsiteX0" fmla="*/ 1571643 w 3142852"/>
              <a:gd name="connsiteY0" fmla="*/ 0 h 3532456"/>
              <a:gd name="connsiteX1" fmla="*/ 1601512 w 3142852"/>
              <a:gd name="connsiteY1" fmla="*/ 1541 h 3532456"/>
              <a:gd name="connsiteX2" fmla="*/ 1632249 w 3142852"/>
              <a:gd name="connsiteY2" fmla="*/ 6384 h 3532456"/>
              <a:gd name="connsiteX3" fmla="*/ 1663850 w 3142852"/>
              <a:gd name="connsiteY3" fmla="*/ 14088 h 3532456"/>
              <a:gd name="connsiteX4" fmla="*/ 1696534 w 3142852"/>
              <a:gd name="connsiteY4" fmla="*/ 25093 h 3532456"/>
              <a:gd name="connsiteX5" fmla="*/ 1731167 w 3142852"/>
              <a:gd name="connsiteY5" fmla="*/ 39402 h 3532456"/>
              <a:gd name="connsiteX6" fmla="*/ 1767962 w 3142852"/>
              <a:gd name="connsiteY6" fmla="*/ 56570 h 3532456"/>
              <a:gd name="connsiteX7" fmla="*/ 1807356 w 3142852"/>
              <a:gd name="connsiteY7" fmla="*/ 77042 h 3532456"/>
              <a:gd name="connsiteX8" fmla="*/ 1849781 w 3142852"/>
              <a:gd name="connsiteY8" fmla="*/ 100374 h 3532456"/>
              <a:gd name="connsiteX9" fmla="*/ 1895668 w 3142852"/>
              <a:gd name="connsiteY9" fmla="*/ 127229 h 3532456"/>
              <a:gd name="connsiteX10" fmla="*/ 1945668 w 3142852"/>
              <a:gd name="connsiteY10" fmla="*/ 156945 h 3532456"/>
              <a:gd name="connsiteX11" fmla="*/ 1999997 w 3142852"/>
              <a:gd name="connsiteY11" fmla="*/ 190182 h 3532456"/>
              <a:gd name="connsiteX12" fmla="*/ 2059304 w 3142852"/>
              <a:gd name="connsiteY12" fmla="*/ 226062 h 3532456"/>
              <a:gd name="connsiteX13" fmla="*/ 2123806 w 3142852"/>
              <a:gd name="connsiteY13" fmla="*/ 265462 h 3532456"/>
              <a:gd name="connsiteX14" fmla="*/ 2193936 w 3142852"/>
              <a:gd name="connsiteY14" fmla="*/ 307725 h 3532456"/>
              <a:gd name="connsiteX15" fmla="*/ 2270342 w 3142852"/>
              <a:gd name="connsiteY15" fmla="*/ 353510 h 3532456"/>
              <a:gd name="connsiteX16" fmla="*/ 2353459 w 3142852"/>
              <a:gd name="connsiteY16" fmla="*/ 401935 h 3532456"/>
              <a:gd name="connsiteX17" fmla="*/ 2436576 w 3142852"/>
              <a:gd name="connsiteY17" fmla="*/ 450142 h 3532456"/>
              <a:gd name="connsiteX18" fmla="*/ 2514065 w 3142852"/>
              <a:gd name="connsiteY18" fmla="*/ 493945 h 3532456"/>
              <a:gd name="connsiteX19" fmla="*/ 2585493 w 3142852"/>
              <a:gd name="connsiteY19" fmla="*/ 534007 h 3532456"/>
              <a:gd name="connsiteX20" fmla="*/ 2651727 w 3142852"/>
              <a:gd name="connsiteY20" fmla="*/ 570766 h 3532456"/>
              <a:gd name="connsiteX21" fmla="*/ 2712117 w 3142852"/>
              <a:gd name="connsiteY21" fmla="*/ 604225 h 3532456"/>
              <a:gd name="connsiteX22" fmla="*/ 2767744 w 3142852"/>
              <a:gd name="connsiteY22" fmla="*/ 635262 h 3532456"/>
              <a:gd name="connsiteX23" fmla="*/ 2818394 w 3142852"/>
              <a:gd name="connsiteY23" fmla="*/ 663876 h 3532456"/>
              <a:gd name="connsiteX24" fmla="*/ 2864281 w 3142852"/>
              <a:gd name="connsiteY24" fmla="*/ 690511 h 3532456"/>
              <a:gd name="connsiteX25" fmla="*/ 2905840 w 3142852"/>
              <a:gd name="connsiteY25" fmla="*/ 716044 h 3532456"/>
              <a:gd name="connsiteX26" fmla="*/ 2943286 w 3142852"/>
              <a:gd name="connsiteY26" fmla="*/ 740037 h 3532456"/>
              <a:gd name="connsiteX27" fmla="*/ 2976186 w 3142852"/>
              <a:gd name="connsiteY27" fmla="*/ 763370 h 3532456"/>
              <a:gd name="connsiteX28" fmla="*/ 3005840 w 3142852"/>
              <a:gd name="connsiteY28" fmla="*/ 786702 h 3532456"/>
              <a:gd name="connsiteX29" fmla="*/ 3031813 w 3142852"/>
              <a:gd name="connsiteY29" fmla="*/ 809595 h 3532456"/>
              <a:gd name="connsiteX30" fmla="*/ 3054108 w 3142852"/>
              <a:gd name="connsiteY30" fmla="*/ 833147 h 3532456"/>
              <a:gd name="connsiteX31" fmla="*/ 3073588 w 3142852"/>
              <a:gd name="connsiteY31" fmla="*/ 857580 h 3532456"/>
              <a:gd name="connsiteX32" fmla="*/ 3090038 w 3142852"/>
              <a:gd name="connsiteY32" fmla="*/ 883114 h 3532456"/>
              <a:gd name="connsiteX33" fmla="*/ 3103675 w 3142852"/>
              <a:gd name="connsiteY33" fmla="*/ 910189 h 3532456"/>
              <a:gd name="connsiteX34" fmla="*/ 3114930 w 3142852"/>
              <a:gd name="connsiteY34" fmla="*/ 939245 h 3532456"/>
              <a:gd name="connsiteX35" fmla="*/ 3124021 w 3142852"/>
              <a:gd name="connsiteY35" fmla="*/ 970722 h 3532456"/>
              <a:gd name="connsiteX36" fmla="*/ 3130731 w 3142852"/>
              <a:gd name="connsiteY36" fmla="*/ 1004840 h 3532456"/>
              <a:gd name="connsiteX37" fmla="*/ 3136142 w 3142852"/>
              <a:gd name="connsiteY37" fmla="*/ 1042039 h 3532456"/>
              <a:gd name="connsiteX38" fmla="*/ 3139605 w 3142852"/>
              <a:gd name="connsiteY38" fmla="*/ 1082762 h 3532456"/>
              <a:gd name="connsiteX39" fmla="*/ 3141770 w 3142852"/>
              <a:gd name="connsiteY39" fmla="*/ 1127225 h 3532456"/>
              <a:gd name="connsiteX40" fmla="*/ 3142636 w 3142852"/>
              <a:gd name="connsiteY40" fmla="*/ 1176091 h 3532456"/>
              <a:gd name="connsiteX41" fmla="*/ 3142852 w 3142852"/>
              <a:gd name="connsiteY41" fmla="*/ 1229800 h 3532456"/>
              <a:gd name="connsiteX42" fmla="*/ 3142203 w 3142852"/>
              <a:gd name="connsiteY42" fmla="*/ 1288352 h 3532456"/>
              <a:gd name="connsiteX43" fmla="*/ 3140904 w 3142852"/>
              <a:gd name="connsiteY43" fmla="*/ 1351966 h 3532456"/>
              <a:gd name="connsiteX44" fmla="*/ 3139605 w 3142852"/>
              <a:gd name="connsiteY44" fmla="*/ 1421743 h 3532456"/>
              <a:gd name="connsiteX45" fmla="*/ 3138090 w 3142852"/>
              <a:gd name="connsiteY45" fmla="*/ 1497684 h 3532456"/>
              <a:gd name="connsiteX46" fmla="*/ 3136791 w 3142852"/>
              <a:gd name="connsiteY46" fmla="*/ 1580009 h 3532456"/>
              <a:gd name="connsiteX47" fmla="*/ 3135709 w 3142852"/>
              <a:gd name="connsiteY47" fmla="*/ 1669596 h 3532456"/>
              <a:gd name="connsiteX48" fmla="*/ 3135277 w 3142852"/>
              <a:gd name="connsiteY48" fmla="*/ 1766229 h 3532456"/>
              <a:gd name="connsiteX49" fmla="*/ 3135709 w 3142852"/>
              <a:gd name="connsiteY49" fmla="*/ 1862860 h 3532456"/>
              <a:gd name="connsiteX50" fmla="*/ 3136791 w 3142852"/>
              <a:gd name="connsiteY50" fmla="*/ 1952449 h 3532456"/>
              <a:gd name="connsiteX51" fmla="*/ 3138090 w 3142852"/>
              <a:gd name="connsiteY51" fmla="*/ 2034773 h 3532456"/>
              <a:gd name="connsiteX52" fmla="*/ 3139605 w 3142852"/>
              <a:gd name="connsiteY52" fmla="*/ 2110713 h 3532456"/>
              <a:gd name="connsiteX53" fmla="*/ 3140904 w 3142852"/>
              <a:gd name="connsiteY53" fmla="*/ 2180490 h 3532456"/>
              <a:gd name="connsiteX54" fmla="*/ 3142203 w 3142852"/>
              <a:gd name="connsiteY54" fmla="*/ 2244105 h 3532456"/>
              <a:gd name="connsiteX55" fmla="*/ 3142852 w 3142852"/>
              <a:gd name="connsiteY55" fmla="*/ 2302656 h 3532456"/>
              <a:gd name="connsiteX56" fmla="*/ 3142636 w 3142852"/>
              <a:gd name="connsiteY56" fmla="*/ 2356365 h 3532456"/>
              <a:gd name="connsiteX57" fmla="*/ 3141770 w 3142852"/>
              <a:gd name="connsiteY57" fmla="*/ 2405231 h 3532456"/>
              <a:gd name="connsiteX58" fmla="*/ 3139605 w 3142852"/>
              <a:gd name="connsiteY58" fmla="*/ 2449695 h 3532456"/>
              <a:gd name="connsiteX59" fmla="*/ 3136142 w 3142852"/>
              <a:gd name="connsiteY59" fmla="*/ 2490417 h 3532456"/>
              <a:gd name="connsiteX60" fmla="*/ 3130948 w 3142852"/>
              <a:gd name="connsiteY60" fmla="*/ 2527617 h 3532456"/>
              <a:gd name="connsiteX61" fmla="*/ 3124021 w 3142852"/>
              <a:gd name="connsiteY61" fmla="*/ 2561736 h 3532456"/>
              <a:gd name="connsiteX62" fmla="*/ 3114930 w 3142852"/>
              <a:gd name="connsiteY62" fmla="*/ 2593213 h 3532456"/>
              <a:gd name="connsiteX63" fmla="*/ 3103675 w 3142852"/>
              <a:gd name="connsiteY63" fmla="*/ 2622267 h 3532456"/>
              <a:gd name="connsiteX64" fmla="*/ 3090038 w 3142852"/>
              <a:gd name="connsiteY64" fmla="*/ 2649342 h 3532456"/>
              <a:gd name="connsiteX65" fmla="*/ 3073588 w 3142852"/>
              <a:gd name="connsiteY65" fmla="*/ 2674876 h 3532456"/>
              <a:gd name="connsiteX66" fmla="*/ 3054108 w 3142852"/>
              <a:gd name="connsiteY66" fmla="*/ 2699309 h 3532456"/>
              <a:gd name="connsiteX67" fmla="*/ 3031813 w 3142852"/>
              <a:gd name="connsiteY67" fmla="*/ 2722862 h 3532456"/>
              <a:gd name="connsiteX68" fmla="*/ 3005840 w 3142852"/>
              <a:gd name="connsiteY68" fmla="*/ 2745754 h 3532456"/>
              <a:gd name="connsiteX69" fmla="*/ 2976402 w 3142852"/>
              <a:gd name="connsiteY69" fmla="*/ 2769086 h 3532456"/>
              <a:gd name="connsiteX70" fmla="*/ 2943286 w 3142852"/>
              <a:gd name="connsiteY70" fmla="*/ 2792419 h 3532456"/>
              <a:gd name="connsiteX71" fmla="*/ 2905840 w 3142852"/>
              <a:gd name="connsiteY71" fmla="*/ 2816632 h 3532456"/>
              <a:gd name="connsiteX72" fmla="*/ 2864498 w 3142852"/>
              <a:gd name="connsiteY72" fmla="*/ 2841945 h 3532456"/>
              <a:gd name="connsiteX73" fmla="*/ 2818394 w 3142852"/>
              <a:gd name="connsiteY73" fmla="*/ 2868580 h 3532456"/>
              <a:gd name="connsiteX74" fmla="*/ 2767744 w 3142852"/>
              <a:gd name="connsiteY74" fmla="*/ 2897196 h 3532456"/>
              <a:gd name="connsiteX75" fmla="*/ 2712117 w 3142852"/>
              <a:gd name="connsiteY75" fmla="*/ 2928232 h 3532456"/>
              <a:gd name="connsiteX76" fmla="*/ 2651727 w 3142852"/>
              <a:gd name="connsiteY76" fmla="*/ 2961910 h 3532456"/>
              <a:gd name="connsiteX77" fmla="*/ 2585493 w 3142852"/>
              <a:gd name="connsiteY77" fmla="*/ 2998669 h 3532456"/>
              <a:gd name="connsiteX78" fmla="*/ 2514065 w 3142852"/>
              <a:gd name="connsiteY78" fmla="*/ 3038511 h 3532456"/>
              <a:gd name="connsiteX79" fmla="*/ 2436576 w 3142852"/>
              <a:gd name="connsiteY79" fmla="*/ 3082314 h 3532456"/>
              <a:gd name="connsiteX80" fmla="*/ 2353459 w 3142852"/>
              <a:gd name="connsiteY80" fmla="*/ 3130521 h 3532456"/>
              <a:gd name="connsiteX81" fmla="*/ 2270342 w 3142852"/>
              <a:gd name="connsiteY81" fmla="*/ 3178947 h 3532456"/>
              <a:gd name="connsiteX82" fmla="*/ 2193936 w 3142852"/>
              <a:gd name="connsiteY82" fmla="*/ 3224731 h 3532456"/>
              <a:gd name="connsiteX83" fmla="*/ 2123806 w 3142852"/>
              <a:gd name="connsiteY83" fmla="*/ 3266994 h 3532456"/>
              <a:gd name="connsiteX84" fmla="*/ 2059304 w 3142852"/>
              <a:gd name="connsiteY84" fmla="*/ 3306395 h 3532456"/>
              <a:gd name="connsiteX85" fmla="*/ 1999997 w 3142852"/>
              <a:gd name="connsiteY85" fmla="*/ 3342274 h 3532456"/>
              <a:gd name="connsiteX86" fmla="*/ 1945668 w 3142852"/>
              <a:gd name="connsiteY86" fmla="*/ 3375513 h 3532456"/>
              <a:gd name="connsiteX87" fmla="*/ 1895668 w 3142852"/>
              <a:gd name="connsiteY87" fmla="*/ 3405228 h 3532456"/>
              <a:gd name="connsiteX88" fmla="*/ 1849781 w 3142852"/>
              <a:gd name="connsiteY88" fmla="*/ 3432083 h 3532456"/>
              <a:gd name="connsiteX89" fmla="*/ 1807356 w 3142852"/>
              <a:gd name="connsiteY89" fmla="*/ 3455415 h 3532456"/>
              <a:gd name="connsiteX90" fmla="*/ 1767962 w 3142852"/>
              <a:gd name="connsiteY90" fmla="*/ 3475886 h 3532456"/>
              <a:gd name="connsiteX91" fmla="*/ 1731167 w 3142852"/>
              <a:gd name="connsiteY91" fmla="*/ 3493055 h 3532456"/>
              <a:gd name="connsiteX92" fmla="*/ 1696534 w 3142852"/>
              <a:gd name="connsiteY92" fmla="*/ 3507363 h 3532456"/>
              <a:gd name="connsiteX93" fmla="*/ 1663850 w 3142852"/>
              <a:gd name="connsiteY93" fmla="*/ 3518369 h 3532456"/>
              <a:gd name="connsiteX94" fmla="*/ 1632249 w 3142852"/>
              <a:gd name="connsiteY94" fmla="*/ 3526073 h 3532456"/>
              <a:gd name="connsiteX95" fmla="*/ 1601512 w 3142852"/>
              <a:gd name="connsiteY95" fmla="*/ 3530916 h 3532456"/>
              <a:gd name="connsiteX96" fmla="*/ 1571643 w 3142852"/>
              <a:gd name="connsiteY96" fmla="*/ 3532456 h 3532456"/>
              <a:gd name="connsiteX97" fmla="*/ 1541339 w 3142852"/>
              <a:gd name="connsiteY97" fmla="*/ 3530916 h 3532456"/>
              <a:gd name="connsiteX98" fmla="*/ 1510604 w 3142852"/>
              <a:gd name="connsiteY98" fmla="*/ 3526073 h 3532456"/>
              <a:gd name="connsiteX99" fmla="*/ 1479003 w 3142852"/>
              <a:gd name="connsiteY99" fmla="*/ 3518369 h 3532456"/>
              <a:gd name="connsiteX100" fmla="*/ 1446318 w 3142852"/>
              <a:gd name="connsiteY100" fmla="*/ 3507363 h 3532456"/>
              <a:gd name="connsiteX101" fmla="*/ 1411687 w 3142852"/>
              <a:gd name="connsiteY101" fmla="*/ 3493055 h 3532456"/>
              <a:gd name="connsiteX102" fmla="*/ 1374890 w 3142852"/>
              <a:gd name="connsiteY102" fmla="*/ 3475886 h 3532456"/>
              <a:gd name="connsiteX103" fmla="*/ 1335496 w 3142852"/>
              <a:gd name="connsiteY103" fmla="*/ 3455415 h 3532456"/>
              <a:gd name="connsiteX104" fmla="*/ 1293071 w 3142852"/>
              <a:gd name="connsiteY104" fmla="*/ 3432083 h 3532456"/>
              <a:gd name="connsiteX105" fmla="*/ 1247184 w 3142852"/>
              <a:gd name="connsiteY105" fmla="*/ 3405228 h 3532456"/>
              <a:gd name="connsiteX106" fmla="*/ 1197184 w 3142852"/>
              <a:gd name="connsiteY106" fmla="*/ 3375513 h 3532456"/>
              <a:gd name="connsiteX107" fmla="*/ 1142856 w 3142852"/>
              <a:gd name="connsiteY107" fmla="*/ 3342274 h 3532456"/>
              <a:gd name="connsiteX108" fmla="*/ 1083548 w 3142852"/>
              <a:gd name="connsiteY108" fmla="*/ 3306395 h 3532456"/>
              <a:gd name="connsiteX109" fmla="*/ 1019046 w 3142852"/>
              <a:gd name="connsiteY109" fmla="*/ 3266994 h 3532456"/>
              <a:gd name="connsiteX110" fmla="*/ 948917 w 3142852"/>
              <a:gd name="connsiteY110" fmla="*/ 3224731 h 3532456"/>
              <a:gd name="connsiteX111" fmla="*/ 872510 w 3142852"/>
              <a:gd name="connsiteY111" fmla="*/ 3178947 h 3532456"/>
              <a:gd name="connsiteX112" fmla="*/ 789393 w 3142852"/>
              <a:gd name="connsiteY112" fmla="*/ 3130521 h 3532456"/>
              <a:gd name="connsiteX113" fmla="*/ 706276 w 3142852"/>
              <a:gd name="connsiteY113" fmla="*/ 3082314 h 3532456"/>
              <a:gd name="connsiteX114" fmla="*/ 628786 w 3142852"/>
              <a:gd name="connsiteY114" fmla="*/ 3038511 h 3532456"/>
              <a:gd name="connsiteX115" fmla="*/ 557359 w 3142852"/>
              <a:gd name="connsiteY115" fmla="*/ 2998450 h 3532456"/>
              <a:gd name="connsiteX116" fmla="*/ 491125 w 3142852"/>
              <a:gd name="connsiteY116" fmla="*/ 2961690 h 3532456"/>
              <a:gd name="connsiteX117" fmla="*/ 430735 w 3142852"/>
              <a:gd name="connsiteY117" fmla="*/ 2928232 h 3532456"/>
              <a:gd name="connsiteX118" fmla="*/ 375108 w 3142852"/>
              <a:gd name="connsiteY118" fmla="*/ 2897196 h 3532456"/>
              <a:gd name="connsiteX119" fmla="*/ 324458 w 3142852"/>
              <a:gd name="connsiteY119" fmla="*/ 2868580 h 3532456"/>
              <a:gd name="connsiteX120" fmla="*/ 278571 w 3142852"/>
              <a:gd name="connsiteY120" fmla="*/ 2841945 h 3532456"/>
              <a:gd name="connsiteX121" fmla="*/ 237012 w 3142852"/>
              <a:gd name="connsiteY121" fmla="*/ 2816412 h 3532456"/>
              <a:gd name="connsiteX122" fmla="*/ 199567 w 3142852"/>
              <a:gd name="connsiteY122" fmla="*/ 2792419 h 3532456"/>
              <a:gd name="connsiteX123" fmla="*/ 166667 w 3142852"/>
              <a:gd name="connsiteY123" fmla="*/ 2769086 h 3532456"/>
              <a:gd name="connsiteX124" fmla="*/ 137013 w 3142852"/>
              <a:gd name="connsiteY124" fmla="*/ 2745754 h 3532456"/>
              <a:gd name="connsiteX125" fmla="*/ 111039 w 3142852"/>
              <a:gd name="connsiteY125" fmla="*/ 2722862 h 3532456"/>
              <a:gd name="connsiteX126" fmla="*/ 88744 w 3142852"/>
              <a:gd name="connsiteY126" fmla="*/ 2699309 h 3532456"/>
              <a:gd name="connsiteX127" fmla="*/ 69264 w 3142852"/>
              <a:gd name="connsiteY127" fmla="*/ 2674876 h 3532456"/>
              <a:gd name="connsiteX128" fmla="*/ 52814 w 3142852"/>
              <a:gd name="connsiteY128" fmla="*/ 2649342 h 3532456"/>
              <a:gd name="connsiteX129" fmla="*/ 39178 w 3142852"/>
              <a:gd name="connsiteY129" fmla="*/ 2622267 h 3532456"/>
              <a:gd name="connsiteX130" fmla="*/ 27922 w 3142852"/>
              <a:gd name="connsiteY130" fmla="*/ 2593213 h 3532456"/>
              <a:gd name="connsiteX131" fmla="*/ 18831 w 3142852"/>
              <a:gd name="connsiteY131" fmla="*/ 2561736 h 3532456"/>
              <a:gd name="connsiteX132" fmla="*/ 12121 w 3142852"/>
              <a:gd name="connsiteY132" fmla="*/ 2527617 h 3532456"/>
              <a:gd name="connsiteX133" fmla="*/ 6710 w 3142852"/>
              <a:gd name="connsiteY133" fmla="*/ 2490417 h 3532456"/>
              <a:gd name="connsiteX134" fmla="*/ 3246 w 3142852"/>
              <a:gd name="connsiteY134" fmla="*/ 2449695 h 3532456"/>
              <a:gd name="connsiteX135" fmla="*/ 1082 w 3142852"/>
              <a:gd name="connsiteY135" fmla="*/ 2405231 h 3532456"/>
              <a:gd name="connsiteX136" fmla="*/ 216 w 3142852"/>
              <a:gd name="connsiteY136" fmla="*/ 2356365 h 3532456"/>
              <a:gd name="connsiteX137" fmla="*/ 0 w 3142852"/>
              <a:gd name="connsiteY137" fmla="*/ 2302656 h 3532456"/>
              <a:gd name="connsiteX138" fmla="*/ 649 w 3142852"/>
              <a:gd name="connsiteY138" fmla="*/ 2244105 h 3532456"/>
              <a:gd name="connsiteX139" fmla="*/ 1948 w 3142852"/>
              <a:gd name="connsiteY139" fmla="*/ 2180490 h 3532456"/>
              <a:gd name="connsiteX140" fmla="*/ 3246 w 3142852"/>
              <a:gd name="connsiteY140" fmla="*/ 2110713 h 3532456"/>
              <a:gd name="connsiteX141" fmla="*/ 4762 w 3142852"/>
              <a:gd name="connsiteY141" fmla="*/ 2034773 h 3532456"/>
              <a:gd name="connsiteX142" fmla="*/ 6061 w 3142852"/>
              <a:gd name="connsiteY142" fmla="*/ 1952449 h 3532456"/>
              <a:gd name="connsiteX143" fmla="*/ 7143 w 3142852"/>
              <a:gd name="connsiteY143" fmla="*/ 1862860 h 3532456"/>
              <a:gd name="connsiteX144" fmla="*/ 7576 w 3142852"/>
              <a:gd name="connsiteY144" fmla="*/ 1766229 h 3532456"/>
              <a:gd name="connsiteX145" fmla="*/ 7143 w 3142852"/>
              <a:gd name="connsiteY145" fmla="*/ 1669596 h 3532456"/>
              <a:gd name="connsiteX146" fmla="*/ 6061 w 3142852"/>
              <a:gd name="connsiteY146" fmla="*/ 1580009 h 3532456"/>
              <a:gd name="connsiteX147" fmla="*/ 4762 w 3142852"/>
              <a:gd name="connsiteY147" fmla="*/ 1497684 h 3532456"/>
              <a:gd name="connsiteX148" fmla="*/ 3246 w 3142852"/>
              <a:gd name="connsiteY148" fmla="*/ 1421743 h 3532456"/>
              <a:gd name="connsiteX149" fmla="*/ 1948 w 3142852"/>
              <a:gd name="connsiteY149" fmla="*/ 1351966 h 3532456"/>
              <a:gd name="connsiteX150" fmla="*/ 649 w 3142852"/>
              <a:gd name="connsiteY150" fmla="*/ 1288352 h 3532456"/>
              <a:gd name="connsiteX151" fmla="*/ 0 w 3142852"/>
              <a:gd name="connsiteY151" fmla="*/ 1229800 h 3532456"/>
              <a:gd name="connsiteX152" fmla="*/ 216 w 3142852"/>
              <a:gd name="connsiteY152" fmla="*/ 1176091 h 3532456"/>
              <a:gd name="connsiteX153" fmla="*/ 1082 w 3142852"/>
              <a:gd name="connsiteY153" fmla="*/ 1127225 h 3532456"/>
              <a:gd name="connsiteX154" fmla="*/ 3246 w 3142852"/>
              <a:gd name="connsiteY154" fmla="*/ 1082762 h 3532456"/>
              <a:gd name="connsiteX155" fmla="*/ 6710 w 3142852"/>
              <a:gd name="connsiteY155" fmla="*/ 1042039 h 3532456"/>
              <a:gd name="connsiteX156" fmla="*/ 11905 w 3142852"/>
              <a:gd name="connsiteY156" fmla="*/ 1004840 h 3532456"/>
              <a:gd name="connsiteX157" fmla="*/ 18831 w 3142852"/>
              <a:gd name="connsiteY157" fmla="*/ 970722 h 3532456"/>
              <a:gd name="connsiteX158" fmla="*/ 27922 w 3142852"/>
              <a:gd name="connsiteY158" fmla="*/ 939245 h 3532456"/>
              <a:gd name="connsiteX159" fmla="*/ 39178 w 3142852"/>
              <a:gd name="connsiteY159" fmla="*/ 910189 h 3532456"/>
              <a:gd name="connsiteX160" fmla="*/ 52814 w 3142852"/>
              <a:gd name="connsiteY160" fmla="*/ 883114 h 3532456"/>
              <a:gd name="connsiteX161" fmla="*/ 69264 w 3142852"/>
              <a:gd name="connsiteY161" fmla="*/ 857580 h 3532456"/>
              <a:gd name="connsiteX162" fmla="*/ 88744 w 3142852"/>
              <a:gd name="connsiteY162" fmla="*/ 833147 h 3532456"/>
              <a:gd name="connsiteX163" fmla="*/ 111039 w 3142852"/>
              <a:gd name="connsiteY163" fmla="*/ 809595 h 3532456"/>
              <a:gd name="connsiteX164" fmla="*/ 137013 w 3142852"/>
              <a:gd name="connsiteY164" fmla="*/ 786702 h 3532456"/>
              <a:gd name="connsiteX165" fmla="*/ 166450 w 3142852"/>
              <a:gd name="connsiteY165" fmla="*/ 763370 h 3532456"/>
              <a:gd name="connsiteX166" fmla="*/ 199567 w 3142852"/>
              <a:gd name="connsiteY166" fmla="*/ 740037 h 3532456"/>
              <a:gd name="connsiteX167" fmla="*/ 237012 w 3142852"/>
              <a:gd name="connsiteY167" fmla="*/ 715825 h 3532456"/>
              <a:gd name="connsiteX168" fmla="*/ 278354 w 3142852"/>
              <a:gd name="connsiteY168" fmla="*/ 690511 h 3532456"/>
              <a:gd name="connsiteX169" fmla="*/ 324458 w 3142852"/>
              <a:gd name="connsiteY169" fmla="*/ 663876 h 3532456"/>
              <a:gd name="connsiteX170" fmla="*/ 375108 w 3142852"/>
              <a:gd name="connsiteY170" fmla="*/ 635262 h 3532456"/>
              <a:gd name="connsiteX171" fmla="*/ 430735 w 3142852"/>
              <a:gd name="connsiteY171" fmla="*/ 604225 h 3532456"/>
              <a:gd name="connsiteX172" fmla="*/ 491125 w 3142852"/>
              <a:gd name="connsiteY172" fmla="*/ 570547 h 3532456"/>
              <a:gd name="connsiteX173" fmla="*/ 557359 w 3142852"/>
              <a:gd name="connsiteY173" fmla="*/ 533787 h 3532456"/>
              <a:gd name="connsiteX174" fmla="*/ 628786 w 3142852"/>
              <a:gd name="connsiteY174" fmla="*/ 493945 h 3532456"/>
              <a:gd name="connsiteX175" fmla="*/ 706276 w 3142852"/>
              <a:gd name="connsiteY175" fmla="*/ 450142 h 3532456"/>
              <a:gd name="connsiteX176" fmla="*/ 789393 w 3142852"/>
              <a:gd name="connsiteY176" fmla="*/ 401935 h 3532456"/>
              <a:gd name="connsiteX177" fmla="*/ 872510 w 3142852"/>
              <a:gd name="connsiteY177" fmla="*/ 353510 h 3532456"/>
              <a:gd name="connsiteX178" fmla="*/ 948917 w 3142852"/>
              <a:gd name="connsiteY178" fmla="*/ 307725 h 3532456"/>
              <a:gd name="connsiteX179" fmla="*/ 1019046 w 3142852"/>
              <a:gd name="connsiteY179" fmla="*/ 265462 h 3532456"/>
              <a:gd name="connsiteX180" fmla="*/ 1083548 w 3142852"/>
              <a:gd name="connsiteY180" fmla="*/ 226062 h 3532456"/>
              <a:gd name="connsiteX181" fmla="*/ 1142856 w 3142852"/>
              <a:gd name="connsiteY181" fmla="*/ 190182 h 3532456"/>
              <a:gd name="connsiteX182" fmla="*/ 1197184 w 3142852"/>
              <a:gd name="connsiteY182" fmla="*/ 156945 h 3532456"/>
              <a:gd name="connsiteX183" fmla="*/ 1247184 w 3142852"/>
              <a:gd name="connsiteY183" fmla="*/ 127229 h 3532456"/>
              <a:gd name="connsiteX184" fmla="*/ 1293071 w 3142852"/>
              <a:gd name="connsiteY184" fmla="*/ 100374 h 3532456"/>
              <a:gd name="connsiteX185" fmla="*/ 1335496 w 3142852"/>
              <a:gd name="connsiteY185" fmla="*/ 77042 h 3532456"/>
              <a:gd name="connsiteX186" fmla="*/ 1374890 w 3142852"/>
              <a:gd name="connsiteY186" fmla="*/ 56570 h 3532456"/>
              <a:gd name="connsiteX187" fmla="*/ 1411687 w 3142852"/>
              <a:gd name="connsiteY187" fmla="*/ 39402 h 3532456"/>
              <a:gd name="connsiteX188" fmla="*/ 1446318 w 3142852"/>
              <a:gd name="connsiteY188" fmla="*/ 25093 h 3532456"/>
              <a:gd name="connsiteX189" fmla="*/ 1479003 w 3142852"/>
              <a:gd name="connsiteY189" fmla="*/ 14088 h 3532456"/>
              <a:gd name="connsiteX190" fmla="*/ 1510604 w 3142852"/>
              <a:gd name="connsiteY190" fmla="*/ 6384 h 3532456"/>
              <a:gd name="connsiteX191" fmla="*/ 1541339 w 3142852"/>
              <a:gd name="connsiteY191" fmla="*/ 1541 h 35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3142852" h="3532456">
                <a:moveTo>
                  <a:pt x="1571643" y="0"/>
                </a:moveTo>
                <a:lnTo>
                  <a:pt x="1601512" y="1541"/>
                </a:lnTo>
                <a:lnTo>
                  <a:pt x="1632249" y="6384"/>
                </a:lnTo>
                <a:lnTo>
                  <a:pt x="1663850" y="14088"/>
                </a:lnTo>
                <a:lnTo>
                  <a:pt x="1696534" y="25093"/>
                </a:lnTo>
                <a:lnTo>
                  <a:pt x="1731167" y="39402"/>
                </a:lnTo>
                <a:lnTo>
                  <a:pt x="1767962" y="56570"/>
                </a:lnTo>
                <a:lnTo>
                  <a:pt x="1807356" y="77042"/>
                </a:lnTo>
                <a:lnTo>
                  <a:pt x="1849781" y="100374"/>
                </a:lnTo>
                <a:lnTo>
                  <a:pt x="1895668" y="127229"/>
                </a:lnTo>
                <a:lnTo>
                  <a:pt x="1945668" y="156945"/>
                </a:lnTo>
                <a:lnTo>
                  <a:pt x="1999997" y="190182"/>
                </a:lnTo>
                <a:lnTo>
                  <a:pt x="2059304" y="226062"/>
                </a:lnTo>
                <a:lnTo>
                  <a:pt x="2123806" y="265462"/>
                </a:lnTo>
                <a:lnTo>
                  <a:pt x="2193936" y="307725"/>
                </a:lnTo>
                <a:lnTo>
                  <a:pt x="2270342" y="353510"/>
                </a:lnTo>
                <a:lnTo>
                  <a:pt x="2353459" y="401935"/>
                </a:lnTo>
                <a:lnTo>
                  <a:pt x="2436576" y="450142"/>
                </a:lnTo>
                <a:lnTo>
                  <a:pt x="2514065" y="493945"/>
                </a:lnTo>
                <a:lnTo>
                  <a:pt x="2585493" y="534007"/>
                </a:lnTo>
                <a:lnTo>
                  <a:pt x="2651727" y="570766"/>
                </a:lnTo>
                <a:lnTo>
                  <a:pt x="2712117" y="604225"/>
                </a:lnTo>
                <a:lnTo>
                  <a:pt x="2767744" y="635262"/>
                </a:lnTo>
                <a:lnTo>
                  <a:pt x="2818394" y="663876"/>
                </a:lnTo>
                <a:lnTo>
                  <a:pt x="2864281" y="690511"/>
                </a:lnTo>
                <a:lnTo>
                  <a:pt x="2905840" y="716044"/>
                </a:lnTo>
                <a:lnTo>
                  <a:pt x="2943286" y="740037"/>
                </a:lnTo>
                <a:lnTo>
                  <a:pt x="2976186" y="763370"/>
                </a:lnTo>
                <a:lnTo>
                  <a:pt x="3005840" y="786702"/>
                </a:lnTo>
                <a:lnTo>
                  <a:pt x="3031813" y="809595"/>
                </a:lnTo>
                <a:lnTo>
                  <a:pt x="3054108" y="833147"/>
                </a:lnTo>
                <a:lnTo>
                  <a:pt x="3073588" y="857580"/>
                </a:lnTo>
                <a:lnTo>
                  <a:pt x="3090038" y="883114"/>
                </a:lnTo>
                <a:lnTo>
                  <a:pt x="3103675" y="910189"/>
                </a:lnTo>
                <a:lnTo>
                  <a:pt x="3114930" y="939245"/>
                </a:lnTo>
                <a:lnTo>
                  <a:pt x="3124021" y="970722"/>
                </a:lnTo>
                <a:lnTo>
                  <a:pt x="3130731" y="1004840"/>
                </a:lnTo>
                <a:lnTo>
                  <a:pt x="3136142" y="1042039"/>
                </a:lnTo>
                <a:lnTo>
                  <a:pt x="3139605" y="1082762"/>
                </a:lnTo>
                <a:lnTo>
                  <a:pt x="3141770" y="1127225"/>
                </a:lnTo>
                <a:lnTo>
                  <a:pt x="3142636" y="1176091"/>
                </a:lnTo>
                <a:lnTo>
                  <a:pt x="3142852" y="1229800"/>
                </a:lnTo>
                <a:lnTo>
                  <a:pt x="3142203" y="1288352"/>
                </a:lnTo>
                <a:lnTo>
                  <a:pt x="3140904" y="1351966"/>
                </a:lnTo>
                <a:lnTo>
                  <a:pt x="3139605" y="1421743"/>
                </a:lnTo>
                <a:lnTo>
                  <a:pt x="3138090" y="1497684"/>
                </a:lnTo>
                <a:lnTo>
                  <a:pt x="3136791" y="1580009"/>
                </a:lnTo>
                <a:lnTo>
                  <a:pt x="3135709" y="1669596"/>
                </a:lnTo>
                <a:lnTo>
                  <a:pt x="3135277" y="1766229"/>
                </a:lnTo>
                <a:lnTo>
                  <a:pt x="3135709" y="1862860"/>
                </a:lnTo>
                <a:lnTo>
                  <a:pt x="3136791" y="1952449"/>
                </a:lnTo>
                <a:lnTo>
                  <a:pt x="3138090" y="2034773"/>
                </a:lnTo>
                <a:lnTo>
                  <a:pt x="3139605" y="2110713"/>
                </a:lnTo>
                <a:lnTo>
                  <a:pt x="3140904" y="2180490"/>
                </a:lnTo>
                <a:lnTo>
                  <a:pt x="3142203" y="2244105"/>
                </a:lnTo>
                <a:lnTo>
                  <a:pt x="3142852" y="2302656"/>
                </a:lnTo>
                <a:lnTo>
                  <a:pt x="3142636" y="2356365"/>
                </a:lnTo>
                <a:lnTo>
                  <a:pt x="3141770" y="2405231"/>
                </a:lnTo>
                <a:lnTo>
                  <a:pt x="3139605" y="2449695"/>
                </a:lnTo>
                <a:lnTo>
                  <a:pt x="3136142" y="2490417"/>
                </a:lnTo>
                <a:lnTo>
                  <a:pt x="3130948" y="2527617"/>
                </a:lnTo>
                <a:lnTo>
                  <a:pt x="3124021" y="2561736"/>
                </a:lnTo>
                <a:lnTo>
                  <a:pt x="3114930" y="2593213"/>
                </a:lnTo>
                <a:lnTo>
                  <a:pt x="3103675" y="2622267"/>
                </a:lnTo>
                <a:lnTo>
                  <a:pt x="3090038" y="2649342"/>
                </a:lnTo>
                <a:lnTo>
                  <a:pt x="3073588" y="2674876"/>
                </a:lnTo>
                <a:lnTo>
                  <a:pt x="3054108" y="2699309"/>
                </a:lnTo>
                <a:lnTo>
                  <a:pt x="3031813" y="2722862"/>
                </a:lnTo>
                <a:lnTo>
                  <a:pt x="3005840" y="2745754"/>
                </a:lnTo>
                <a:lnTo>
                  <a:pt x="2976402" y="2769086"/>
                </a:lnTo>
                <a:lnTo>
                  <a:pt x="2943286" y="2792419"/>
                </a:lnTo>
                <a:lnTo>
                  <a:pt x="2905840" y="2816632"/>
                </a:lnTo>
                <a:lnTo>
                  <a:pt x="2864498" y="2841945"/>
                </a:lnTo>
                <a:lnTo>
                  <a:pt x="2818394" y="2868580"/>
                </a:lnTo>
                <a:lnTo>
                  <a:pt x="2767744" y="2897196"/>
                </a:lnTo>
                <a:lnTo>
                  <a:pt x="2712117" y="2928232"/>
                </a:lnTo>
                <a:lnTo>
                  <a:pt x="2651727" y="2961910"/>
                </a:lnTo>
                <a:lnTo>
                  <a:pt x="2585493" y="2998669"/>
                </a:lnTo>
                <a:lnTo>
                  <a:pt x="2514065" y="3038511"/>
                </a:lnTo>
                <a:lnTo>
                  <a:pt x="2436576" y="3082314"/>
                </a:lnTo>
                <a:lnTo>
                  <a:pt x="2353459" y="3130521"/>
                </a:lnTo>
                <a:lnTo>
                  <a:pt x="2270342" y="3178947"/>
                </a:lnTo>
                <a:lnTo>
                  <a:pt x="2193936" y="3224731"/>
                </a:lnTo>
                <a:lnTo>
                  <a:pt x="2123806" y="3266994"/>
                </a:lnTo>
                <a:lnTo>
                  <a:pt x="2059304" y="3306395"/>
                </a:lnTo>
                <a:lnTo>
                  <a:pt x="1999997" y="3342274"/>
                </a:lnTo>
                <a:lnTo>
                  <a:pt x="1945668" y="3375513"/>
                </a:lnTo>
                <a:lnTo>
                  <a:pt x="1895668" y="3405228"/>
                </a:lnTo>
                <a:lnTo>
                  <a:pt x="1849781" y="3432083"/>
                </a:lnTo>
                <a:lnTo>
                  <a:pt x="1807356" y="3455415"/>
                </a:lnTo>
                <a:lnTo>
                  <a:pt x="1767962" y="3475886"/>
                </a:lnTo>
                <a:lnTo>
                  <a:pt x="1731167" y="3493055"/>
                </a:lnTo>
                <a:lnTo>
                  <a:pt x="1696534" y="3507363"/>
                </a:lnTo>
                <a:lnTo>
                  <a:pt x="1663850" y="3518369"/>
                </a:lnTo>
                <a:lnTo>
                  <a:pt x="1632249" y="3526073"/>
                </a:lnTo>
                <a:lnTo>
                  <a:pt x="1601512" y="3530916"/>
                </a:lnTo>
                <a:lnTo>
                  <a:pt x="1571643" y="3532456"/>
                </a:lnTo>
                <a:lnTo>
                  <a:pt x="1541339" y="3530916"/>
                </a:lnTo>
                <a:lnTo>
                  <a:pt x="1510604" y="3526073"/>
                </a:lnTo>
                <a:lnTo>
                  <a:pt x="1479003" y="3518369"/>
                </a:lnTo>
                <a:lnTo>
                  <a:pt x="1446318" y="3507363"/>
                </a:lnTo>
                <a:lnTo>
                  <a:pt x="1411687" y="3493055"/>
                </a:lnTo>
                <a:lnTo>
                  <a:pt x="1374890" y="3475886"/>
                </a:lnTo>
                <a:lnTo>
                  <a:pt x="1335496" y="3455415"/>
                </a:lnTo>
                <a:lnTo>
                  <a:pt x="1293071" y="3432083"/>
                </a:lnTo>
                <a:lnTo>
                  <a:pt x="1247184" y="3405228"/>
                </a:lnTo>
                <a:lnTo>
                  <a:pt x="1197184" y="3375513"/>
                </a:lnTo>
                <a:lnTo>
                  <a:pt x="1142856" y="3342274"/>
                </a:lnTo>
                <a:lnTo>
                  <a:pt x="1083548" y="3306395"/>
                </a:lnTo>
                <a:lnTo>
                  <a:pt x="1019046" y="3266994"/>
                </a:lnTo>
                <a:lnTo>
                  <a:pt x="948917" y="3224731"/>
                </a:lnTo>
                <a:lnTo>
                  <a:pt x="872510" y="3178947"/>
                </a:lnTo>
                <a:lnTo>
                  <a:pt x="789393" y="3130521"/>
                </a:lnTo>
                <a:lnTo>
                  <a:pt x="706276" y="3082314"/>
                </a:lnTo>
                <a:lnTo>
                  <a:pt x="628786" y="3038511"/>
                </a:lnTo>
                <a:lnTo>
                  <a:pt x="557359" y="2998450"/>
                </a:lnTo>
                <a:lnTo>
                  <a:pt x="491125" y="2961690"/>
                </a:lnTo>
                <a:lnTo>
                  <a:pt x="430735" y="2928232"/>
                </a:lnTo>
                <a:lnTo>
                  <a:pt x="375108" y="2897196"/>
                </a:lnTo>
                <a:lnTo>
                  <a:pt x="324458" y="2868580"/>
                </a:lnTo>
                <a:lnTo>
                  <a:pt x="278571" y="2841945"/>
                </a:lnTo>
                <a:lnTo>
                  <a:pt x="237012" y="2816412"/>
                </a:lnTo>
                <a:lnTo>
                  <a:pt x="199567" y="2792419"/>
                </a:lnTo>
                <a:lnTo>
                  <a:pt x="166667" y="2769086"/>
                </a:lnTo>
                <a:lnTo>
                  <a:pt x="137013" y="2745754"/>
                </a:lnTo>
                <a:lnTo>
                  <a:pt x="111039" y="2722862"/>
                </a:lnTo>
                <a:lnTo>
                  <a:pt x="88744" y="2699309"/>
                </a:lnTo>
                <a:lnTo>
                  <a:pt x="69264" y="2674876"/>
                </a:lnTo>
                <a:lnTo>
                  <a:pt x="52814" y="2649342"/>
                </a:lnTo>
                <a:lnTo>
                  <a:pt x="39178" y="2622267"/>
                </a:lnTo>
                <a:lnTo>
                  <a:pt x="27922" y="2593213"/>
                </a:lnTo>
                <a:lnTo>
                  <a:pt x="18831" y="2561736"/>
                </a:lnTo>
                <a:lnTo>
                  <a:pt x="12121" y="2527617"/>
                </a:lnTo>
                <a:lnTo>
                  <a:pt x="6710" y="2490417"/>
                </a:lnTo>
                <a:lnTo>
                  <a:pt x="3246" y="2449695"/>
                </a:lnTo>
                <a:lnTo>
                  <a:pt x="1082" y="2405231"/>
                </a:lnTo>
                <a:lnTo>
                  <a:pt x="216" y="2356365"/>
                </a:lnTo>
                <a:lnTo>
                  <a:pt x="0" y="2302656"/>
                </a:lnTo>
                <a:lnTo>
                  <a:pt x="649" y="2244105"/>
                </a:lnTo>
                <a:lnTo>
                  <a:pt x="1948" y="2180490"/>
                </a:lnTo>
                <a:lnTo>
                  <a:pt x="3246" y="2110713"/>
                </a:lnTo>
                <a:lnTo>
                  <a:pt x="4762" y="2034773"/>
                </a:lnTo>
                <a:lnTo>
                  <a:pt x="6061" y="1952449"/>
                </a:lnTo>
                <a:lnTo>
                  <a:pt x="7143" y="1862860"/>
                </a:lnTo>
                <a:lnTo>
                  <a:pt x="7576" y="1766229"/>
                </a:lnTo>
                <a:lnTo>
                  <a:pt x="7143" y="1669596"/>
                </a:lnTo>
                <a:lnTo>
                  <a:pt x="6061" y="1580009"/>
                </a:lnTo>
                <a:lnTo>
                  <a:pt x="4762" y="1497684"/>
                </a:lnTo>
                <a:lnTo>
                  <a:pt x="3246" y="1421743"/>
                </a:lnTo>
                <a:lnTo>
                  <a:pt x="1948" y="1351966"/>
                </a:lnTo>
                <a:lnTo>
                  <a:pt x="649" y="1288352"/>
                </a:lnTo>
                <a:lnTo>
                  <a:pt x="0" y="1229800"/>
                </a:lnTo>
                <a:lnTo>
                  <a:pt x="216" y="1176091"/>
                </a:lnTo>
                <a:lnTo>
                  <a:pt x="1082" y="1127225"/>
                </a:lnTo>
                <a:lnTo>
                  <a:pt x="3246" y="1082762"/>
                </a:lnTo>
                <a:lnTo>
                  <a:pt x="6710" y="1042039"/>
                </a:lnTo>
                <a:lnTo>
                  <a:pt x="11905" y="1004840"/>
                </a:lnTo>
                <a:lnTo>
                  <a:pt x="18831" y="970722"/>
                </a:lnTo>
                <a:lnTo>
                  <a:pt x="27922" y="939245"/>
                </a:lnTo>
                <a:lnTo>
                  <a:pt x="39178" y="910189"/>
                </a:lnTo>
                <a:lnTo>
                  <a:pt x="52814" y="883114"/>
                </a:lnTo>
                <a:lnTo>
                  <a:pt x="69264" y="857580"/>
                </a:lnTo>
                <a:lnTo>
                  <a:pt x="88744" y="833147"/>
                </a:lnTo>
                <a:lnTo>
                  <a:pt x="111039" y="809595"/>
                </a:lnTo>
                <a:lnTo>
                  <a:pt x="137013" y="786702"/>
                </a:lnTo>
                <a:lnTo>
                  <a:pt x="166450" y="763370"/>
                </a:lnTo>
                <a:lnTo>
                  <a:pt x="199567" y="740037"/>
                </a:lnTo>
                <a:lnTo>
                  <a:pt x="237012" y="715825"/>
                </a:lnTo>
                <a:lnTo>
                  <a:pt x="278354" y="690511"/>
                </a:lnTo>
                <a:lnTo>
                  <a:pt x="324458" y="663876"/>
                </a:lnTo>
                <a:lnTo>
                  <a:pt x="375108" y="635262"/>
                </a:lnTo>
                <a:lnTo>
                  <a:pt x="430735" y="604225"/>
                </a:lnTo>
                <a:lnTo>
                  <a:pt x="491125" y="570547"/>
                </a:lnTo>
                <a:lnTo>
                  <a:pt x="557359" y="533787"/>
                </a:lnTo>
                <a:lnTo>
                  <a:pt x="628786" y="493945"/>
                </a:lnTo>
                <a:lnTo>
                  <a:pt x="706276" y="450142"/>
                </a:lnTo>
                <a:lnTo>
                  <a:pt x="789393" y="401935"/>
                </a:lnTo>
                <a:lnTo>
                  <a:pt x="872510" y="353510"/>
                </a:lnTo>
                <a:lnTo>
                  <a:pt x="948917" y="307725"/>
                </a:lnTo>
                <a:lnTo>
                  <a:pt x="1019046" y="265462"/>
                </a:lnTo>
                <a:lnTo>
                  <a:pt x="1083548" y="226062"/>
                </a:lnTo>
                <a:lnTo>
                  <a:pt x="1142856" y="190182"/>
                </a:lnTo>
                <a:lnTo>
                  <a:pt x="1197184" y="156945"/>
                </a:lnTo>
                <a:lnTo>
                  <a:pt x="1247184" y="127229"/>
                </a:lnTo>
                <a:lnTo>
                  <a:pt x="1293071" y="100374"/>
                </a:lnTo>
                <a:lnTo>
                  <a:pt x="1335496" y="77042"/>
                </a:lnTo>
                <a:lnTo>
                  <a:pt x="1374890" y="56570"/>
                </a:lnTo>
                <a:lnTo>
                  <a:pt x="1411687" y="39402"/>
                </a:lnTo>
                <a:lnTo>
                  <a:pt x="1446318" y="25093"/>
                </a:lnTo>
                <a:lnTo>
                  <a:pt x="1479003" y="14088"/>
                </a:lnTo>
                <a:lnTo>
                  <a:pt x="1510604" y="6384"/>
                </a:lnTo>
                <a:lnTo>
                  <a:pt x="1541339" y="154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031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7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9702800" y="1816769"/>
            <a:ext cx="9774238" cy="733926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0" y="1816769"/>
            <a:ext cx="9774238" cy="733926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747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308139" y="3056021"/>
            <a:ext cx="4860760" cy="4860758"/>
          </a:xfrm>
          <a:custGeom>
            <a:avLst/>
            <a:gdLst>
              <a:gd name="connsiteX0" fmla="*/ 2605881 w 5211762"/>
              <a:gd name="connsiteY0" fmla="*/ 0 h 5211760"/>
              <a:gd name="connsiteX1" fmla="*/ 5211762 w 5211762"/>
              <a:gd name="connsiteY1" fmla="*/ 2605880 h 5211760"/>
              <a:gd name="connsiteX2" fmla="*/ 2605881 w 5211762"/>
              <a:gd name="connsiteY2" fmla="*/ 5211760 h 5211760"/>
              <a:gd name="connsiteX3" fmla="*/ 0 w 5211762"/>
              <a:gd name="connsiteY3" fmla="*/ 2605880 h 5211760"/>
              <a:gd name="connsiteX4" fmla="*/ 2605881 w 5211762"/>
              <a:gd name="connsiteY4" fmla="*/ 0 h 5211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11762" h="5211760">
                <a:moveTo>
                  <a:pt x="2605881" y="0"/>
                </a:moveTo>
                <a:cubicBezTo>
                  <a:pt x="4045069" y="0"/>
                  <a:pt x="5211762" y="1166692"/>
                  <a:pt x="5211762" y="2605880"/>
                </a:cubicBezTo>
                <a:cubicBezTo>
                  <a:pt x="5211762" y="4045068"/>
                  <a:pt x="4045069" y="5211760"/>
                  <a:pt x="2605881" y="5211760"/>
                </a:cubicBezTo>
                <a:cubicBezTo>
                  <a:pt x="1166693" y="5211760"/>
                  <a:pt x="0" y="4045068"/>
                  <a:pt x="0" y="2605880"/>
                </a:cubicBezTo>
                <a:cubicBezTo>
                  <a:pt x="0" y="1166692"/>
                  <a:pt x="1166693" y="0"/>
                  <a:pt x="26058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250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6127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/>
          <p:cNvSpPr/>
          <p:nvPr userDrawn="1"/>
        </p:nvSpPr>
        <p:spPr>
          <a:xfrm>
            <a:off x="-1109454" y="7298604"/>
            <a:ext cx="1754660" cy="175466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 userDrawn="1"/>
        </p:nvSpPr>
        <p:spPr>
          <a:xfrm>
            <a:off x="4798317" y="7100896"/>
            <a:ext cx="197708" cy="197708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Diamond 8"/>
          <p:cNvSpPr/>
          <p:nvPr userDrawn="1"/>
        </p:nvSpPr>
        <p:spPr>
          <a:xfrm>
            <a:off x="9227129" y="4903367"/>
            <a:ext cx="326242" cy="326242"/>
          </a:xfrm>
          <a:prstGeom prst="diamond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 userDrawn="1"/>
        </p:nvSpPr>
        <p:spPr>
          <a:xfrm>
            <a:off x="18775824" y="-701214"/>
            <a:ext cx="1402428" cy="1402428"/>
          </a:xfrm>
          <a:prstGeom prst="ellipse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Diamond 26"/>
          <p:cNvSpPr/>
          <p:nvPr userDrawn="1"/>
        </p:nvSpPr>
        <p:spPr>
          <a:xfrm>
            <a:off x="8363629" y="8756519"/>
            <a:ext cx="326242" cy="326242"/>
          </a:xfrm>
          <a:prstGeom prst="diamond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 userDrawn="1"/>
        </p:nvSpPr>
        <p:spPr>
          <a:xfrm>
            <a:off x="-516648" y="408288"/>
            <a:ext cx="872181" cy="872181"/>
          </a:xfrm>
          <a:prstGeom prst="ellips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Freeform: Shape 31"/>
          <p:cNvSpPr/>
          <p:nvPr userDrawn="1"/>
        </p:nvSpPr>
        <p:spPr>
          <a:xfrm flipV="1">
            <a:off x="17134329" y="7914313"/>
            <a:ext cx="523242" cy="523242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Freeform: Shape 32"/>
          <p:cNvSpPr/>
          <p:nvPr userDrawn="1"/>
        </p:nvSpPr>
        <p:spPr>
          <a:xfrm flipV="1">
            <a:off x="12931967" y="135308"/>
            <a:ext cx="197000" cy="1970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: Shape 33"/>
          <p:cNvSpPr/>
          <p:nvPr userDrawn="1"/>
        </p:nvSpPr>
        <p:spPr>
          <a:xfrm>
            <a:off x="19031822" y="3190583"/>
            <a:ext cx="962835" cy="96283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Isosceles Triangle 36"/>
          <p:cNvSpPr/>
          <p:nvPr userDrawn="1"/>
        </p:nvSpPr>
        <p:spPr>
          <a:xfrm rot="19384964">
            <a:off x="11768415" y="10704141"/>
            <a:ext cx="365105" cy="314746"/>
          </a:xfrm>
          <a:prstGeom prst="triangl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Isosceles Triangle 37"/>
          <p:cNvSpPr/>
          <p:nvPr userDrawn="1"/>
        </p:nvSpPr>
        <p:spPr>
          <a:xfrm rot="19384964">
            <a:off x="1973838" y="3300965"/>
            <a:ext cx="516018" cy="444843"/>
          </a:xfrm>
          <a:prstGeom prst="triangl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Freeform: Shape 28"/>
          <p:cNvSpPr/>
          <p:nvPr userDrawn="1"/>
        </p:nvSpPr>
        <p:spPr>
          <a:xfrm>
            <a:off x="4798317" y="1497383"/>
            <a:ext cx="412090" cy="41209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560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5" r:id="rId2"/>
    <p:sldLayoutId id="2147483662" r:id="rId3"/>
    <p:sldLayoutId id="2147483665" r:id="rId4"/>
    <p:sldLayoutId id="2147483680" r:id="rId5"/>
    <p:sldLayoutId id="2147483682" r:id="rId6"/>
    <p:sldLayoutId id="2147483684" r:id="rId7"/>
  </p:sldLayoutIdLst>
  <p:timing>
    <p:tnLst>
      <p:par>
        <p:cTn id="1" dur="indefinite" restart="never" nodeType="tmRoot"/>
      </p:par>
    </p:tnLst>
  </p:timing>
  <p:txStyles>
    <p:titleStyle>
      <a:lvl1pPr algn="l" defTabSz="1460754" rtl="0" eaLnBrk="1" latinLnBrk="0" hangingPunct="1">
        <a:lnSpc>
          <a:spcPct val="90000"/>
        </a:lnSpc>
        <a:spcBef>
          <a:spcPct val="0"/>
        </a:spcBef>
        <a:buNone/>
        <a:defRPr sz="70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189" indent="-365189" algn="l" defTabSz="1460754" rtl="0" eaLnBrk="1" latinLnBrk="0" hangingPunct="1">
        <a:lnSpc>
          <a:spcPct val="90000"/>
        </a:lnSpc>
        <a:spcBef>
          <a:spcPts val="1598"/>
        </a:spcBef>
        <a:buFont typeface="Arial" panose="020B0604020202020204" pitchFamily="34" charset="0"/>
        <a:buChar char="•"/>
        <a:defRPr sz="4473" kern="1200">
          <a:solidFill>
            <a:schemeClr val="tx1"/>
          </a:solidFill>
          <a:latin typeface="+mn-lt"/>
          <a:ea typeface="+mn-ea"/>
          <a:cs typeface="+mn-cs"/>
        </a:defRPr>
      </a:lvl1pPr>
      <a:lvl2pPr marL="1095566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3834" kern="1200">
          <a:solidFill>
            <a:schemeClr val="tx1"/>
          </a:solidFill>
          <a:latin typeface="+mn-lt"/>
          <a:ea typeface="+mn-ea"/>
          <a:cs typeface="+mn-cs"/>
        </a:defRPr>
      </a:lvl2pPr>
      <a:lvl3pPr marL="1825943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3195" kern="1200">
          <a:solidFill>
            <a:schemeClr val="tx1"/>
          </a:solidFill>
          <a:latin typeface="+mn-lt"/>
          <a:ea typeface="+mn-ea"/>
          <a:cs typeface="+mn-cs"/>
        </a:defRPr>
      </a:lvl3pPr>
      <a:lvl4pPr marL="2556320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4pPr>
      <a:lvl5pPr marL="3286697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5pPr>
      <a:lvl6pPr marL="4017074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6pPr>
      <a:lvl7pPr marL="4747451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7pPr>
      <a:lvl8pPr marL="5477828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8pPr>
      <a:lvl9pPr marL="6208205" indent="-365189" algn="l" defTabSz="1460754" rtl="0" eaLnBrk="1" latinLnBrk="0" hangingPunct="1">
        <a:lnSpc>
          <a:spcPct val="90000"/>
        </a:lnSpc>
        <a:spcBef>
          <a:spcPts val="799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1pPr>
      <a:lvl2pPr marL="730377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2pPr>
      <a:lvl3pPr marL="1460754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3pPr>
      <a:lvl4pPr marL="2191131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4pPr>
      <a:lvl5pPr marL="2921508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5pPr>
      <a:lvl6pPr marL="3651885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6pPr>
      <a:lvl7pPr marL="4382262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7pPr>
      <a:lvl8pPr marL="5112639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8pPr>
      <a:lvl9pPr marL="5843016" algn="l" defTabSz="1460754" rtl="0" eaLnBrk="1" latinLnBrk="0" hangingPunct="1">
        <a:defRPr sz="28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개체 틀 41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8" b="7348"/>
          <a:stretch/>
        </p:blipFill>
        <p:spPr>
          <a:xfrm>
            <a:off x="1" y="0"/>
            <a:ext cx="19477038" cy="109728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0"/>
            <a:ext cx="19477038" cy="109728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alpha val="82000"/>
                </a:schemeClr>
              </a:gs>
              <a:gs pos="100000">
                <a:schemeClr val="tx1">
                  <a:lumMod val="75000"/>
                  <a:lumOff val="25000"/>
                  <a:alpha val="1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b="1" spc="300" dirty="0" smtClean="0">
                <a:latin typeface="Myriad Pro Cond" panose="020B0506030403020204" pitchFamily="34" charset="0"/>
                <a:ea typeface="HY강B" panose="02030600000101010101" pitchFamily="18" charset="-127"/>
              </a:rPr>
              <a:t>For The Justiceful Society</a:t>
            </a:r>
            <a:endParaRPr lang="id-ID" sz="11500" b="1" spc="300" dirty="0">
              <a:latin typeface="Myriad Pro Cond" panose="020B0506030403020204" pitchFamily="34" charset="0"/>
              <a:ea typeface="HY강B" panose="02030600000101010101" pitchFamily="18" charset="-127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392262" y="6353639"/>
            <a:ext cx="126925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spc="300" dirty="0" smtClean="0">
                <a:solidFill>
                  <a:schemeClr val="bg1">
                    <a:lumMod val="75000"/>
                  </a:schemeClr>
                </a:solidFill>
                <a:latin typeface="Gill Sans MT Condensed" panose="020B0506020104020203" pitchFamily="34" charset="0"/>
                <a:cs typeface="Segoe UI" panose="020B0502040204020203" pitchFamily="34" charset="0"/>
              </a:rPr>
              <a:t>2019. 2</a:t>
            </a:r>
            <a:r>
              <a:rPr lang="en-US" sz="2800" spc="300" baseline="30000" dirty="0" smtClean="0">
                <a:solidFill>
                  <a:schemeClr val="bg1">
                    <a:lumMod val="75000"/>
                  </a:schemeClr>
                </a:solidFill>
                <a:latin typeface="Gill Sans MT Condensed" panose="020B0506020104020203" pitchFamily="34" charset="0"/>
                <a:cs typeface="Segoe UI" panose="020B0502040204020203" pitchFamily="34" charset="0"/>
              </a:rPr>
              <a:t>nd</a:t>
            </a:r>
            <a:r>
              <a:rPr lang="en-US" sz="2800" spc="300" dirty="0" smtClean="0">
                <a:solidFill>
                  <a:schemeClr val="bg1">
                    <a:lumMod val="75000"/>
                  </a:schemeClr>
                </a:solidFill>
                <a:latin typeface="Gill Sans MT Condensed" panose="020B0506020104020203" pitchFamily="34" charset="0"/>
                <a:cs typeface="Segoe UI" panose="020B0502040204020203" pitchFamily="34" charset="0"/>
              </a:rPr>
              <a:t> Semester Social Study Presentation | 1507 Stephen Oh</a:t>
            </a:r>
            <a:endParaRPr lang="id-ID" sz="2800" spc="300" dirty="0">
              <a:solidFill>
                <a:schemeClr val="bg1">
                  <a:lumMod val="75000"/>
                </a:schemeClr>
              </a:solidFill>
              <a:latin typeface="Gill Sans MT Condensed" panose="020B0506020104020203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83191" y="7318740"/>
            <a:ext cx="197708" cy="19770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Diamond 19"/>
          <p:cNvSpPr/>
          <p:nvPr/>
        </p:nvSpPr>
        <p:spPr>
          <a:xfrm>
            <a:off x="10784313" y="2583561"/>
            <a:ext cx="326242" cy="326242"/>
          </a:xfrm>
          <a:prstGeom prst="diamond">
            <a:avLst/>
          </a:prstGeom>
          <a:solidFill>
            <a:schemeClr val="accent3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/>
        </p:nvSpPr>
        <p:spPr>
          <a:xfrm>
            <a:off x="18775824" y="-701214"/>
            <a:ext cx="1402428" cy="1402428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Diamond 21"/>
          <p:cNvSpPr/>
          <p:nvPr/>
        </p:nvSpPr>
        <p:spPr>
          <a:xfrm>
            <a:off x="7967991" y="9912211"/>
            <a:ext cx="326242" cy="326242"/>
          </a:xfrm>
          <a:prstGeom prst="diamond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/>
        </p:nvSpPr>
        <p:spPr>
          <a:xfrm>
            <a:off x="-516648" y="408288"/>
            <a:ext cx="872181" cy="872181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Freeform: Shape 23"/>
          <p:cNvSpPr/>
          <p:nvPr/>
        </p:nvSpPr>
        <p:spPr>
          <a:xfrm flipV="1">
            <a:off x="17053500" y="9082761"/>
            <a:ext cx="336300" cy="3363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Freeform: Shape 24"/>
          <p:cNvSpPr/>
          <p:nvPr/>
        </p:nvSpPr>
        <p:spPr>
          <a:xfrm flipV="1">
            <a:off x="12931967" y="135308"/>
            <a:ext cx="197000" cy="19700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Freeform: Shape 25"/>
          <p:cNvSpPr/>
          <p:nvPr/>
        </p:nvSpPr>
        <p:spPr>
          <a:xfrm>
            <a:off x="19064978" y="4802895"/>
            <a:ext cx="1201367" cy="1201367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Isosceles Triangle 26"/>
          <p:cNvSpPr/>
          <p:nvPr/>
        </p:nvSpPr>
        <p:spPr>
          <a:xfrm rot="19384964">
            <a:off x="11768415" y="10704141"/>
            <a:ext cx="365105" cy="314746"/>
          </a:xfrm>
          <a:prstGeom prst="triangl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Isosceles Triangle 27"/>
          <p:cNvSpPr/>
          <p:nvPr/>
        </p:nvSpPr>
        <p:spPr>
          <a:xfrm rot="19384964">
            <a:off x="2078479" y="3391174"/>
            <a:ext cx="306736" cy="264426"/>
          </a:xfrm>
          <a:prstGeom prst="triangl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Freeform: Shape 28"/>
          <p:cNvSpPr/>
          <p:nvPr/>
        </p:nvSpPr>
        <p:spPr>
          <a:xfrm>
            <a:off x="4881883" y="1580949"/>
            <a:ext cx="244958" cy="244958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Freeform: Shape 29"/>
          <p:cNvSpPr/>
          <p:nvPr/>
        </p:nvSpPr>
        <p:spPr>
          <a:xfrm>
            <a:off x="15267542" y="2723519"/>
            <a:ext cx="962835" cy="96283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Freeform: Shape 30"/>
          <p:cNvSpPr/>
          <p:nvPr/>
        </p:nvSpPr>
        <p:spPr>
          <a:xfrm>
            <a:off x="4996025" y="3204936"/>
            <a:ext cx="590686" cy="590684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Freeform: Shape 31"/>
          <p:cNvSpPr/>
          <p:nvPr/>
        </p:nvSpPr>
        <p:spPr>
          <a:xfrm>
            <a:off x="7211776" y="-663712"/>
            <a:ext cx="1204950" cy="1204946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Isosceles Triangle 32"/>
          <p:cNvSpPr/>
          <p:nvPr/>
        </p:nvSpPr>
        <p:spPr>
          <a:xfrm rot="19384964">
            <a:off x="11599324" y="8986183"/>
            <a:ext cx="306736" cy="264426"/>
          </a:xfrm>
          <a:prstGeom prst="triangl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Freeform: Shape 33"/>
          <p:cNvSpPr/>
          <p:nvPr/>
        </p:nvSpPr>
        <p:spPr>
          <a:xfrm>
            <a:off x="-892998" y="8919640"/>
            <a:ext cx="1459755" cy="1459755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>
              <a:alpha val="36000"/>
            </a:schemeClr>
          </a:solidFill>
          <a:ln>
            <a:noFill/>
          </a:ln>
          <a:effectLst>
            <a:outerShdw blurRad="12700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Isosceles Triangle 34"/>
          <p:cNvSpPr/>
          <p:nvPr/>
        </p:nvSpPr>
        <p:spPr>
          <a:xfrm rot="19384964">
            <a:off x="11651002" y="2253521"/>
            <a:ext cx="306736" cy="264426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>
            <a:outerShdw blurRad="1270000" dist="241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/>
        </p:nvSpPr>
        <p:spPr>
          <a:xfrm>
            <a:off x="6436210" y="1854836"/>
            <a:ext cx="197708" cy="197708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4" name="Group 22"/>
          <p:cNvGrpSpPr/>
          <p:nvPr/>
        </p:nvGrpSpPr>
        <p:grpSpPr>
          <a:xfrm>
            <a:off x="9441641" y="7417594"/>
            <a:ext cx="593756" cy="593754"/>
            <a:chOff x="9304337" y="7280290"/>
            <a:chExt cx="868364" cy="868362"/>
          </a:xfrm>
        </p:grpSpPr>
        <p:sp>
          <p:nvSpPr>
            <p:cNvPr id="45" name="Oval 23"/>
            <p:cNvSpPr/>
            <p:nvPr/>
          </p:nvSpPr>
          <p:spPr>
            <a:xfrm>
              <a:off x="9304337" y="7280290"/>
              <a:ext cx="868364" cy="8683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1270000" dist="254000" dir="5400000" sx="78000" sy="78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Freeform 5"/>
            <p:cNvSpPr>
              <a:spLocks noChangeArrowheads="1"/>
            </p:cNvSpPr>
            <p:nvPr/>
          </p:nvSpPr>
          <p:spPr bwMode="auto">
            <a:xfrm rot="5400000">
              <a:off x="9646429" y="7555084"/>
              <a:ext cx="184180" cy="318774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01217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876433" y="1938570"/>
            <a:ext cx="6505567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원칙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차등의 원칙과 기회 균등의 원칙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사회적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·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경제적 불평등은 다음 두 가지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최소 수혜자에게 최대의 이익이 되고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공정한 기회 균등의 조건 아래 모든 사람들에게 개방된 직책과 권위가 결부되게끔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편성되어야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한다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존 </a:t>
            </a:r>
            <a:r>
              <a:rPr lang="ko-KR" altLang="en-US" sz="1600" i="1" dirty="0" err="1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롤스의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정의론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 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중 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600" i="1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37699" y="3826564"/>
            <a:ext cx="5887101" cy="4967514"/>
            <a:chOff x="2037699" y="6832832"/>
            <a:chExt cx="5887101" cy="4967514"/>
          </a:xfrm>
        </p:grpSpPr>
        <p:sp>
          <p:nvSpPr>
            <p:cNvPr id="58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rgbClr val="2891ED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936856" y="6832832"/>
              <a:ext cx="4987944" cy="49675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법률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정당이 비례대표국회의원 선거 및 비례대표지방의회의원선거에 후보자를 추천하는 때에는 그 후보자 중</a:t>
              </a:r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100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분의 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50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이상을 여성으로 추천하되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… (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중략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)</a:t>
              </a:r>
            </a:p>
            <a:p>
              <a:pPr>
                <a:lnSpc>
                  <a:spcPct val="120000"/>
                </a:lnSpc>
              </a:pP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 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공직선거법 제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47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조 제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항 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</a:t>
              </a:r>
            </a:p>
            <a:p>
              <a:pPr>
                <a:lnSpc>
                  <a:spcPct val="120000"/>
                </a:lnSpc>
              </a:pPr>
              <a:endParaRPr lang="en-US" altLang="ko-KR" sz="4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국가와 지방자치단체는 사업주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·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장애인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그 밖의 관계자에 대한 지원과 장애인의 특성을 고려한 재활 조치를 강구하여야 하고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장애인의 고용촉진을 꾀하기 위하여 필요한 시책을 종합적이고 효과적으로 추진하여야 한다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 … (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중략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)</a:t>
              </a:r>
            </a:p>
            <a:p>
              <a:pPr>
                <a:lnSpc>
                  <a:spcPct val="120000"/>
                </a:lnSpc>
              </a:pP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 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장애인고용촉진 및 </a:t>
              </a:r>
              <a:r>
                <a:rPr lang="ko-KR" altLang="en-US" i="1" dirty="0" err="1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직업재활법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제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조 제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r>
                <a:rPr lang="ko-KR" altLang="en-US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항 </a:t>
              </a:r>
              <a:r>
                <a:rPr lang="en-US" altLang="ko-KR" i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-</a:t>
              </a:r>
            </a:p>
          </p:txBody>
        </p:sp>
        <p:sp>
          <p:nvSpPr>
            <p:cNvPr id="60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67" name="Freeform: Shape 66"/>
          <p:cNvSpPr/>
          <p:nvPr/>
        </p:nvSpPr>
        <p:spPr>
          <a:xfrm>
            <a:off x="8791575" y="1909203"/>
            <a:ext cx="1369514" cy="1369514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270000" dist="292100" dir="2700000" sx="90000" sy="9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Rectangle 67"/>
          <p:cNvSpPr/>
          <p:nvPr/>
        </p:nvSpPr>
        <p:spPr>
          <a:xfrm>
            <a:off x="10390932" y="4886236"/>
            <a:ext cx="7818551" cy="1200329"/>
          </a:xfrm>
          <a:prstGeom prst="rect">
            <a:avLst/>
          </a:prstGeom>
          <a:effectLst>
            <a:outerShdw blurRad="1270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alpha val="50000"/>
                  </a:schemeClr>
                </a:solidFill>
                <a:latin typeface="Geomanist Regular" panose="02000503000000020004" pitchFamily="50" charset="0"/>
              </a:rPr>
              <a:t>Space Inequality</a:t>
            </a:r>
            <a:endParaRPr lang="id-ID" sz="7200" b="1" dirty="0">
              <a:solidFill>
                <a:schemeClr val="bg1">
                  <a:alpha val="50000"/>
                </a:schemeClr>
              </a:solidFill>
              <a:latin typeface="Geomanist Regular" panose="02000503000000020004" pitchFamily="50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876433" y="656638"/>
            <a:ext cx="4859022" cy="1090559"/>
            <a:chOff x="2053415" y="3315903"/>
            <a:chExt cx="4859022" cy="1090559"/>
          </a:xfrm>
        </p:grpSpPr>
        <p:sp>
          <p:nvSpPr>
            <p:cNvPr id="14" name="Rectangle 13"/>
            <p:cNvSpPr/>
            <p:nvPr/>
          </p:nvSpPr>
          <p:spPr>
            <a:xfrm>
              <a:off x="2053415" y="3575465"/>
              <a:ext cx="485902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1" dirty="0" smtClean="0">
                  <a:solidFill>
                    <a:srgbClr val="2891ED"/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적극적 우대 </a:t>
              </a:r>
              <a:r>
                <a:rPr lang="ko-KR" altLang="en-US" sz="4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조치</a:t>
              </a:r>
              <a:endParaRPr lang="id-ID" sz="4800" b="1" dirty="0">
                <a:solidFill>
                  <a:schemeClr val="accent1"/>
                </a:solidFill>
                <a:latin typeface="Geomanist Regular" panose="02000503000000020004" pitchFamily="50" charset="0"/>
              </a:endParaRPr>
            </a:p>
          </p:txBody>
        </p:sp>
        <p:sp>
          <p:nvSpPr>
            <p:cNvPr id="15" name="Rectangle: Rounded Corners 14"/>
            <p:cNvSpPr/>
            <p:nvPr/>
          </p:nvSpPr>
          <p:spPr>
            <a:xfrm>
              <a:off x="2175174" y="3315903"/>
              <a:ext cx="360000" cy="25200"/>
            </a:xfrm>
            <a:prstGeom prst="roundRect">
              <a:avLst>
                <a:gd name="adj" fmla="val 0"/>
              </a:avLst>
            </a:prstGeom>
            <a:solidFill>
              <a:srgbClr val="2891ED"/>
            </a:solidFill>
            <a:ln>
              <a:solidFill>
                <a:srgbClr val="2891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22" name="Group 1"/>
          <p:cNvGrpSpPr/>
          <p:nvPr/>
        </p:nvGrpSpPr>
        <p:grpSpPr>
          <a:xfrm>
            <a:off x="2037699" y="8871004"/>
            <a:ext cx="5887101" cy="1421928"/>
            <a:chOff x="2037699" y="6832832"/>
            <a:chExt cx="5887101" cy="1421928"/>
          </a:xfrm>
        </p:grpSpPr>
        <p:sp>
          <p:nvSpPr>
            <p:cNvPr id="23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rgbClr val="2891ED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58"/>
            <p:cNvSpPr/>
            <p:nvPr/>
          </p:nvSpPr>
          <p:spPr>
            <a:xfrm>
              <a:off x="2936856" y="6832832"/>
              <a:ext cx="4987944" cy="1421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대학 입학 전형</a:t>
              </a:r>
            </a:p>
            <a:p>
              <a:pPr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사회적 배려 대상자 전형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장애인 전형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b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농어촌 학생 전형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기회 균등 전형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 From 2009.</a:t>
              </a:r>
              <a:endParaRPr lang="en-US" altLang="ko-KR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pic>
        <p:nvPicPr>
          <p:cNvPr id="28" name="그림 개체 틀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6" r="13107"/>
          <a:stretch/>
        </p:blipFill>
        <p:spPr>
          <a:xfrm>
            <a:off x="9745008" y="916200"/>
            <a:ext cx="9171092" cy="9199751"/>
          </a:xfrm>
          <a:solidFill>
            <a:schemeClr val="bg1">
              <a:lumMod val="95000"/>
              <a:alpha val="78000"/>
            </a:schemeClr>
          </a:solidFill>
        </p:spPr>
      </p:pic>
      <p:sp>
        <p:nvSpPr>
          <p:cNvPr id="12" name="Isosceles Triangle 11"/>
          <p:cNvSpPr/>
          <p:nvPr/>
        </p:nvSpPr>
        <p:spPr>
          <a:xfrm rot="2986062">
            <a:off x="9557005" y="7563822"/>
            <a:ext cx="530700" cy="457500"/>
          </a:xfrm>
          <a:prstGeom prst="triangle">
            <a:avLst/>
          </a:prstGeom>
          <a:solidFill>
            <a:srgbClr val="2891ED"/>
          </a:solidFill>
          <a:ln>
            <a:noFill/>
          </a:ln>
          <a:effectLst>
            <a:outerShdw blurRad="444500" dist="292100" dir="2700000" sx="80000" sy="8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 13"/>
          <p:cNvSpPr/>
          <p:nvPr/>
        </p:nvSpPr>
        <p:spPr>
          <a:xfrm rot="20710814">
            <a:off x="2931685" y="2272761"/>
            <a:ext cx="3659976" cy="830997"/>
          </a:xfrm>
          <a:prstGeom prst="rect">
            <a:avLst/>
          </a:prstGeom>
          <a:ln w="38100">
            <a:solidFill>
              <a:srgbClr val="2891ED"/>
            </a:solidFill>
          </a:ln>
        </p:spPr>
        <p:txBody>
          <a:bodyPr wrap="none">
            <a:spAutoFit/>
          </a:bodyPr>
          <a:lstStyle/>
          <a:p>
            <a:r>
              <a:rPr lang="ko-KR" altLang="en-US" sz="4800" b="1" dirty="0" smtClean="0">
                <a:solidFill>
                  <a:srgbClr val="2891ED"/>
                </a:solidFill>
                <a:latin typeface="Geomanist Regular" panose="02000503000000020004" pitchFamily="50" charset="0"/>
                <a:cs typeface="Segoe UI" panose="020B0502040204020203" pitchFamily="34" charset="0"/>
              </a:rPr>
              <a:t>역차별 주의</a:t>
            </a:r>
            <a:r>
              <a:rPr lang="en-US" altLang="ko-KR" sz="4800" b="1" dirty="0" smtClean="0">
                <a:solidFill>
                  <a:srgbClr val="2891ED"/>
                </a:solidFill>
                <a:latin typeface="Geomanist Regular" panose="02000503000000020004" pitchFamily="50" charset="0"/>
                <a:cs typeface="Segoe UI" panose="020B0502040204020203" pitchFamily="34" charset="0"/>
              </a:rPr>
              <a:t>!</a:t>
            </a:r>
            <a:endParaRPr lang="id-ID" sz="4800" b="1" dirty="0">
              <a:solidFill>
                <a:schemeClr val="accent1"/>
              </a:solidFill>
              <a:latin typeface="Geomanist Regular" panose="02000503000000020004" pitchFamily="50" charset="0"/>
            </a:endParaRPr>
          </a:p>
        </p:txBody>
      </p:sp>
      <p:sp>
        <p:nvSpPr>
          <p:cNvPr id="30" name="Rectangle 67"/>
          <p:cNvSpPr/>
          <p:nvPr/>
        </p:nvSpPr>
        <p:spPr>
          <a:xfrm>
            <a:off x="10074488" y="5038636"/>
            <a:ext cx="8756243" cy="1200329"/>
          </a:xfrm>
          <a:prstGeom prst="rect">
            <a:avLst/>
          </a:prstGeom>
          <a:effectLst>
            <a:outerShdw blurRad="1270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alpha val="50000"/>
                  </a:schemeClr>
                </a:solidFill>
                <a:latin typeface="Geomanist Regular" panose="02000503000000020004" pitchFamily="50" charset="0"/>
              </a:rPr>
              <a:t>Affirmative Action</a:t>
            </a:r>
            <a:endParaRPr lang="id-ID" sz="7200" b="1" dirty="0">
              <a:solidFill>
                <a:schemeClr val="bg1">
                  <a:alpha val="50000"/>
                </a:schemeClr>
              </a:solidFill>
              <a:latin typeface="Geomanist Regular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21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7" grpId="0" animBg="1"/>
      <p:bldP spid="68" grpId="0"/>
      <p:bldP spid="12" grpId="0" animBg="1"/>
      <p:bldP spid="29" grpId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/>
          <p:cNvCxnSpPr>
            <a:cxnSpLocks/>
          </p:cNvCxnSpPr>
          <p:nvPr/>
        </p:nvCxnSpPr>
        <p:spPr>
          <a:xfrm rot="5400000">
            <a:off x="6136455" y="5628448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 rot="5400000">
            <a:off x="13340583" y="5628448"/>
            <a:ext cx="0" cy="1361824"/>
          </a:xfrm>
          <a:prstGeom prst="line">
            <a:avLst/>
          </a:prstGeom>
          <a:ln w="34925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7132638" y="3703480"/>
            <a:ext cx="5211762" cy="52117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Rectangle 17"/>
          <p:cNvSpPr/>
          <p:nvPr/>
        </p:nvSpPr>
        <p:spPr>
          <a:xfrm>
            <a:off x="1204256" y="5127768"/>
            <a:ext cx="4075786" cy="1077218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accent5"/>
                </a:solidFill>
                <a:latin typeface="+mj-ea"/>
                <a:ea typeface="+mj-ea"/>
                <a:cs typeface="Segoe UI" panose="020B0502040204020203" pitchFamily="34" charset="0"/>
              </a:rPr>
              <a:t>01</a:t>
            </a:r>
            <a:r>
              <a:rPr lang="en-US" sz="2400" b="1" dirty="0" smtClean="0">
                <a:solidFill>
                  <a:schemeClr val="accent5"/>
                </a:solidFill>
                <a:latin typeface="+mj-ea"/>
                <a:ea typeface="+mj-ea"/>
                <a:cs typeface="Segoe UI" panose="020B0502040204020203" pitchFamily="34" charset="0"/>
              </a:rPr>
              <a:t/>
            </a:r>
            <a:br>
              <a:rPr lang="en-US" sz="2400" b="1" dirty="0" smtClean="0">
                <a:solidFill>
                  <a:schemeClr val="accent5"/>
                </a:solidFill>
                <a:latin typeface="+mj-ea"/>
                <a:ea typeface="+mj-ea"/>
                <a:cs typeface="Segoe UI" panose="020B0502040204020203" pitchFamily="34" charset="0"/>
              </a:rPr>
            </a:br>
            <a:r>
              <a:rPr lang="ko-KR" altLang="en-US" sz="2400" b="1" dirty="0" smtClean="0">
                <a:solidFill>
                  <a:schemeClr val="accent5"/>
                </a:solidFill>
                <a:latin typeface="+mj-ea"/>
                <a:ea typeface="+mj-ea"/>
                <a:cs typeface="Segoe UI" panose="020B0502040204020203" pitchFamily="34" charset="0"/>
              </a:rPr>
              <a:t>우리가 가져야 할 자세는</a:t>
            </a:r>
            <a:endParaRPr lang="en-US" sz="2400" b="1" dirty="0">
              <a:solidFill>
                <a:schemeClr val="accent5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pic>
        <p:nvPicPr>
          <p:cNvPr id="19" name="그림 개체 틀 1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139" y="4437208"/>
            <a:ext cx="4860760" cy="3744304"/>
          </a:xfrm>
        </p:spPr>
      </p:pic>
      <p:sp>
        <p:nvSpPr>
          <p:cNvPr id="31" name="Rectangle 20"/>
          <p:cNvSpPr/>
          <p:nvPr/>
        </p:nvSpPr>
        <p:spPr>
          <a:xfrm>
            <a:off x="1382725" y="6281186"/>
            <a:ext cx="3897317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사회 불평등 현상에 대해 고찰하며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r">
              <a:lnSpc>
                <a:spcPct val="120000"/>
              </a:lnSpc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사회적 약자의 고통에 대해 공감하고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이들을 포용하려는 자세</a:t>
            </a:r>
            <a:endParaRPr lang="id-ID" altLang="ko-KR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2" name="Group 41"/>
          <p:cNvGrpSpPr/>
          <p:nvPr/>
        </p:nvGrpSpPr>
        <p:grpSpPr>
          <a:xfrm>
            <a:off x="4907624" y="1169551"/>
            <a:ext cx="9661790" cy="1451623"/>
            <a:chOff x="4907624" y="1169551"/>
            <a:chExt cx="9661790" cy="1451623"/>
          </a:xfrm>
        </p:grpSpPr>
        <p:sp>
          <p:nvSpPr>
            <p:cNvPr id="24" name="Rectangle 42"/>
            <p:cNvSpPr/>
            <p:nvPr/>
          </p:nvSpPr>
          <p:spPr>
            <a:xfrm>
              <a:off x="4907624" y="1316829"/>
              <a:ext cx="966179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그래서</a:t>
              </a:r>
              <a:r>
                <a:rPr lang="en-US" altLang="ko-KR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, </a:t>
              </a:r>
              <a:r>
                <a:rPr lang="ko-KR" altLang="en-US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우리는</a:t>
              </a:r>
              <a:r>
                <a:rPr lang="en-US" altLang="ko-KR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…?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36" name="Rectangle 43"/>
            <p:cNvSpPr/>
            <p:nvPr/>
          </p:nvSpPr>
          <p:spPr>
            <a:xfrm>
              <a:off x="7482949" y="2282620"/>
              <a:ext cx="45111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항상 사회에는 </a:t>
              </a:r>
              <a:r>
                <a:rPr lang="en-US" altLang="ko-KR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“</a:t>
              </a:r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관심</a:t>
              </a:r>
              <a:r>
                <a:rPr lang="en-US" altLang="ko-KR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”</a:t>
              </a:r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과 </a:t>
              </a:r>
              <a:r>
                <a:rPr lang="en-US" altLang="ko-KR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“</a:t>
              </a:r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배려</a:t>
              </a:r>
              <a:r>
                <a:rPr lang="en-US" altLang="ko-KR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“</a:t>
              </a:r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가 필요한 법이죠</a:t>
              </a:r>
              <a:r>
                <a:rPr lang="en-US" altLang="ko-KR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id-ID" sz="1600" dirty="0"/>
            </a:p>
          </p:txBody>
        </p:sp>
        <p:sp>
          <p:nvSpPr>
            <p:cNvPr id="37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38" name="Rectangle 17"/>
          <p:cNvSpPr/>
          <p:nvPr/>
        </p:nvSpPr>
        <p:spPr>
          <a:xfrm>
            <a:off x="14158297" y="5127768"/>
            <a:ext cx="4075786" cy="1077218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2891ED"/>
                </a:solidFill>
                <a:latin typeface="+mj-ea"/>
                <a:ea typeface="+mj-ea"/>
                <a:cs typeface="Segoe UI" panose="020B0502040204020203" pitchFamily="34" charset="0"/>
              </a:rPr>
              <a:t>02</a:t>
            </a:r>
            <a:r>
              <a:rPr lang="en-US" sz="2400" b="1" dirty="0" smtClean="0">
                <a:solidFill>
                  <a:srgbClr val="2891ED"/>
                </a:solidFill>
                <a:latin typeface="+mj-ea"/>
                <a:ea typeface="+mj-ea"/>
                <a:cs typeface="Segoe UI" panose="020B0502040204020203" pitchFamily="34" charset="0"/>
              </a:rPr>
              <a:t/>
            </a:r>
            <a:br>
              <a:rPr lang="en-US" sz="2400" b="1" dirty="0" smtClean="0">
                <a:solidFill>
                  <a:srgbClr val="2891ED"/>
                </a:solidFill>
                <a:latin typeface="+mj-ea"/>
                <a:ea typeface="+mj-ea"/>
                <a:cs typeface="Segoe UI" panose="020B0502040204020203" pitchFamily="34" charset="0"/>
              </a:rPr>
            </a:br>
            <a:r>
              <a:rPr lang="ko-KR" altLang="en-US" sz="2400" b="1" dirty="0" smtClean="0">
                <a:solidFill>
                  <a:srgbClr val="2891ED"/>
                </a:solidFill>
                <a:latin typeface="+mj-ea"/>
                <a:ea typeface="+mj-ea"/>
                <a:cs typeface="Segoe UI" panose="020B0502040204020203" pitchFamily="34" charset="0"/>
              </a:rPr>
              <a:t>우리가 할 수 있는 것은</a:t>
            </a:r>
            <a:endParaRPr lang="en-US" sz="2400" b="1" dirty="0">
              <a:solidFill>
                <a:srgbClr val="2891ED"/>
              </a:solidFill>
              <a:latin typeface="+mj-ea"/>
              <a:ea typeface="+mj-ea"/>
              <a:cs typeface="Segoe UI" panose="020B0502040204020203" pitchFamily="34" charset="0"/>
            </a:endParaRPr>
          </a:p>
        </p:txBody>
      </p:sp>
      <p:sp>
        <p:nvSpPr>
          <p:cNvPr id="39" name="Rectangle 20"/>
          <p:cNvSpPr/>
          <p:nvPr/>
        </p:nvSpPr>
        <p:spPr>
          <a:xfrm>
            <a:off x="14199606" y="6281186"/>
            <a:ext cx="3897317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기부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봉사활동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시민단체와 협동조합 등 지속성 있는 활동을 통한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사회적 자본의 형성</a:t>
            </a:r>
            <a:endParaRPr lang="id-ID" altLang="ko-KR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9055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/>
          <p:cNvSpPr/>
          <p:nvPr/>
        </p:nvSpPr>
        <p:spPr>
          <a:xfrm>
            <a:off x="10035585" y="1133004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Freeform: Shape 16"/>
          <p:cNvSpPr/>
          <p:nvPr/>
        </p:nvSpPr>
        <p:spPr>
          <a:xfrm>
            <a:off x="2382447" y="3401672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: Shape 17"/>
          <p:cNvSpPr/>
          <p:nvPr/>
        </p:nvSpPr>
        <p:spPr>
          <a:xfrm>
            <a:off x="5912303" y="8814228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Freeform: Shape 18"/>
          <p:cNvSpPr/>
          <p:nvPr/>
        </p:nvSpPr>
        <p:spPr>
          <a:xfrm>
            <a:off x="17454919" y="2654148"/>
            <a:ext cx="307070" cy="307070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12700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0" name="Group 19"/>
          <p:cNvGrpSpPr/>
          <p:nvPr/>
        </p:nvGrpSpPr>
        <p:grpSpPr>
          <a:xfrm>
            <a:off x="6065838" y="4686181"/>
            <a:ext cx="7345362" cy="1643981"/>
            <a:chOff x="6065838" y="4686181"/>
            <a:chExt cx="7345362" cy="1643981"/>
          </a:xfrm>
        </p:grpSpPr>
        <p:sp>
          <p:nvSpPr>
            <p:cNvPr id="21" name="Rectangle 20"/>
            <p:cNvSpPr/>
            <p:nvPr/>
          </p:nvSpPr>
          <p:spPr>
            <a:xfrm>
              <a:off x="6065838" y="4686181"/>
              <a:ext cx="7345362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ea typeface="Roboto Condensed" panose="02000000000000000000" pitchFamily="2" charset="0"/>
                  <a:cs typeface="Segoe UI" panose="020B0502040204020203" pitchFamily="34" charset="0"/>
                </a:rPr>
                <a:t>Thank You!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052809" y="5930052"/>
              <a:ext cx="537142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>
                      <a:lumMod val="75000"/>
                    </a:schemeClr>
                  </a:solidFill>
                  <a:latin typeface="Segoe UI" panose="020B0502040204020203" pitchFamily="34" charset="0"/>
                  <a:ea typeface="Roboto Condensed" panose="02000000000000000000" pitchFamily="2" charset="0"/>
                  <a:cs typeface="Segoe UI" panose="020B0502040204020203" pitchFamily="34" charset="0"/>
                </a:rPr>
                <a:t>FOR LISTENING</a:t>
              </a:r>
              <a:endParaRPr lang="en-US" sz="20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Roboto Condensed" panose="02000000000000000000" pitchFamily="2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661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ll dir="u"/>
      </p:transition>
    </mc:Choice>
    <mc:Fallback xmlns="">
      <p:transition spd="slow">
        <p:pull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504970" y="4332238"/>
            <a:ext cx="638922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“</a:t>
            </a:r>
            <a:r>
              <a:rPr lang="ko-KR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정의란 무엇인가</a:t>
            </a:r>
            <a:r>
              <a:rPr lang="en-US" altLang="ko-KR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?”</a:t>
            </a:r>
          </a:p>
          <a:p>
            <a:pPr algn="ctr"/>
            <a:r>
              <a:rPr 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“</a:t>
            </a:r>
            <a:r>
              <a:rPr lang="ko-KR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정의로운 사회란 어떤 사회인가</a:t>
            </a:r>
            <a:r>
              <a:rPr lang="en-US" altLang="ko-KR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?”</a:t>
            </a:r>
            <a:endParaRPr lang="en-US" sz="48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 flipH="1">
            <a:off x="6735872" y="7016915"/>
            <a:ext cx="1111828" cy="1111829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 flipH="1">
            <a:off x="11688332" y="2844056"/>
            <a:ext cx="1111828" cy="1111829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6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"/>
          <p:cNvSpPr/>
          <p:nvPr/>
        </p:nvSpPr>
        <p:spPr>
          <a:xfrm>
            <a:off x="2376344" y="11174998"/>
            <a:ext cx="14724350" cy="39149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헌법 제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11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 평등권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형법 일부 조항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민법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일부조항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국가균형발전 특별법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행정중심복합도시건설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 특별법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공직선거법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장애인고용촉진 및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직업재활법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지방대학 및 지역균형인재 육성에 관한 법률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고용기회균등법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청년고용촉진 특별법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국민기초생활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보장법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사회보장기본법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고용보험법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사회복지사업법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사회서비스 이용 및 이용권 관리에 관한 법률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조세특례제한법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국제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조세조정에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 관한 법률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조세범 처벌법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조세범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처벌절차법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조세특례제한법 제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10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절의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2 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근로 장려를 위한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조세특례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주택공급에 관한 규칙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공동주택 분양가격의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산정등에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 관한 규칙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주택법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아동복지법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아동복지법 시행령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정신건강증진 및 </a:t>
            </a:r>
            <a:r>
              <a:rPr lang="ko-KR" alt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정신질환자</a:t>
            </a: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 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심신장애자복지법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모자복지법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모부자복지법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부동산 거래신고에 관한 법률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국세기본법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국세징수법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소득세법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법인세법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상속세 및 증여세법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부가가치세법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개별소비세법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증권거래세법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종합부동산세법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지방세기본법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지방세법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지방세징수법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지방세특례제한법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장애인복지법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노인복지법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00" algn="ctr" rotWithShape="0">
                  <a:schemeClr val="bg1">
                    <a:lumMod val="50000"/>
                    <a:alpha val="40000"/>
                  </a:schemeClr>
                </a:outerShdw>
              </a:effectLst>
              <a:latin typeface="Geomanist Regular" panose="02000503000000020004" pitchFamily="50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그 외 기타 등등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00" algn="ctr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Geomanist Regular" panose="02000503000000020004" pitchFamily="50" charset="0"/>
              </a:rPr>
              <a:t>…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-1"/>
            <a:ext cx="19477038" cy="31289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41"/>
          <p:cNvGrpSpPr/>
          <p:nvPr/>
        </p:nvGrpSpPr>
        <p:grpSpPr>
          <a:xfrm>
            <a:off x="4907624" y="1169551"/>
            <a:ext cx="9661790" cy="1451623"/>
            <a:chOff x="4907624" y="1169551"/>
            <a:chExt cx="9661790" cy="1451623"/>
          </a:xfrm>
        </p:grpSpPr>
        <p:sp>
          <p:nvSpPr>
            <p:cNvPr id="6" name="Rectangle 42"/>
            <p:cNvSpPr/>
            <p:nvPr/>
          </p:nvSpPr>
          <p:spPr>
            <a:xfrm>
              <a:off x="4907624" y="1316829"/>
              <a:ext cx="966179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관련 법률</a:t>
              </a:r>
              <a:r>
                <a:rPr lang="en-US" altLang="ko-KR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…?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7" name="Rectangle 43"/>
            <p:cNvSpPr/>
            <p:nvPr/>
          </p:nvSpPr>
          <p:spPr>
            <a:xfrm>
              <a:off x="8564168" y="2282620"/>
              <a:ext cx="234872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생각보다 좀 많더라고요</a:t>
              </a:r>
              <a:endParaRPr lang="id-ID" sz="1600" dirty="0"/>
            </a:p>
          </p:txBody>
        </p:sp>
        <p:sp>
          <p:nvSpPr>
            <p:cNvPr id="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730138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53118E-7 1.99074E-6 L 7.53118E-7 -4.69112 " pathEditMode="relative" rAng="0" ptsTypes="AA">
                                      <p:cBhvr>
                                        <p:cTn id="12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45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개체 틀 38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793" y="3379838"/>
            <a:ext cx="3079845" cy="3532455"/>
          </a:xfrm>
        </p:spPr>
      </p:pic>
      <p:pic>
        <p:nvPicPr>
          <p:cNvPr id="5" name="그림 개체 틀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354" y="3379837"/>
            <a:ext cx="3142852" cy="3532456"/>
          </a:xfrm>
        </p:spPr>
      </p:pic>
      <p:pic>
        <p:nvPicPr>
          <p:cNvPr id="13" name="그림 개체 틀 12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7225" y="3379837"/>
            <a:ext cx="3142852" cy="3532456"/>
          </a:xfrm>
        </p:spPr>
      </p:pic>
      <p:sp>
        <p:nvSpPr>
          <p:cNvPr id="11" name="Freeform: Shape 10"/>
          <p:cNvSpPr/>
          <p:nvPr/>
        </p:nvSpPr>
        <p:spPr>
          <a:xfrm>
            <a:off x="15047452" y="5146065"/>
            <a:ext cx="1668308" cy="1875120"/>
          </a:xfrm>
          <a:custGeom>
            <a:avLst/>
            <a:gdLst>
              <a:gd name="connsiteX0" fmla="*/ 1445618 w 2890837"/>
              <a:gd name="connsiteY0" fmla="*/ 0 h 3249205"/>
              <a:gd name="connsiteX1" fmla="*/ 1473092 w 2890837"/>
              <a:gd name="connsiteY1" fmla="*/ 1417 h 3249205"/>
              <a:gd name="connsiteX2" fmla="*/ 1501364 w 2890837"/>
              <a:gd name="connsiteY2" fmla="*/ 5872 h 3249205"/>
              <a:gd name="connsiteX3" fmla="*/ 1530431 w 2890837"/>
              <a:gd name="connsiteY3" fmla="*/ 12958 h 3249205"/>
              <a:gd name="connsiteX4" fmla="*/ 1560494 w 2890837"/>
              <a:gd name="connsiteY4" fmla="*/ 23081 h 3249205"/>
              <a:gd name="connsiteX5" fmla="*/ 1592350 w 2890837"/>
              <a:gd name="connsiteY5" fmla="*/ 36242 h 3249205"/>
              <a:gd name="connsiteX6" fmla="*/ 1626195 w 2890837"/>
              <a:gd name="connsiteY6" fmla="*/ 52034 h 3249205"/>
              <a:gd name="connsiteX7" fmla="*/ 1662430 w 2890837"/>
              <a:gd name="connsiteY7" fmla="*/ 70864 h 3249205"/>
              <a:gd name="connsiteX8" fmla="*/ 1701453 w 2890837"/>
              <a:gd name="connsiteY8" fmla="*/ 92325 h 3249205"/>
              <a:gd name="connsiteX9" fmla="*/ 1743660 w 2890837"/>
              <a:gd name="connsiteY9" fmla="*/ 117027 h 3249205"/>
              <a:gd name="connsiteX10" fmla="*/ 1789651 w 2890837"/>
              <a:gd name="connsiteY10" fmla="*/ 144360 h 3249205"/>
              <a:gd name="connsiteX11" fmla="*/ 1839624 w 2890837"/>
              <a:gd name="connsiteY11" fmla="*/ 174932 h 3249205"/>
              <a:gd name="connsiteX12" fmla="*/ 1894175 w 2890837"/>
              <a:gd name="connsiteY12" fmla="*/ 207935 h 3249205"/>
              <a:gd name="connsiteX13" fmla="*/ 1953505 w 2890837"/>
              <a:gd name="connsiteY13" fmla="*/ 244176 h 3249205"/>
              <a:gd name="connsiteX14" fmla="*/ 2018011 w 2890837"/>
              <a:gd name="connsiteY14" fmla="*/ 283050 h 3249205"/>
              <a:gd name="connsiteX15" fmla="*/ 2088291 w 2890837"/>
              <a:gd name="connsiteY15" fmla="*/ 325164 h 3249205"/>
              <a:gd name="connsiteX16" fmla="*/ 2164743 w 2890837"/>
              <a:gd name="connsiteY16" fmla="*/ 369706 h 3249205"/>
              <a:gd name="connsiteX17" fmla="*/ 2241195 w 2890837"/>
              <a:gd name="connsiteY17" fmla="*/ 414047 h 3249205"/>
              <a:gd name="connsiteX18" fmla="*/ 2312470 w 2890837"/>
              <a:gd name="connsiteY18" fmla="*/ 454338 h 3249205"/>
              <a:gd name="connsiteX19" fmla="*/ 2378171 w 2890837"/>
              <a:gd name="connsiteY19" fmla="*/ 491187 h 3249205"/>
              <a:gd name="connsiteX20" fmla="*/ 2439094 w 2890837"/>
              <a:gd name="connsiteY20" fmla="*/ 524999 h 3249205"/>
              <a:gd name="connsiteX21" fmla="*/ 2494641 w 2890837"/>
              <a:gd name="connsiteY21" fmla="*/ 555775 h 3249205"/>
              <a:gd name="connsiteX22" fmla="*/ 2545808 w 2890837"/>
              <a:gd name="connsiteY22" fmla="*/ 584323 h 3249205"/>
              <a:gd name="connsiteX23" fmla="*/ 2592396 w 2890837"/>
              <a:gd name="connsiteY23" fmla="*/ 610643 h 3249205"/>
              <a:gd name="connsiteX24" fmla="*/ 2634604 w 2890837"/>
              <a:gd name="connsiteY24" fmla="*/ 635142 h 3249205"/>
              <a:gd name="connsiteX25" fmla="*/ 2672830 w 2890837"/>
              <a:gd name="connsiteY25" fmla="*/ 658628 h 3249205"/>
              <a:gd name="connsiteX26" fmla="*/ 2707273 w 2890837"/>
              <a:gd name="connsiteY26" fmla="*/ 680697 h 3249205"/>
              <a:gd name="connsiteX27" fmla="*/ 2737535 w 2890837"/>
              <a:gd name="connsiteY27" fmla="*/ 702159 h 3249205"/>
              <a:gd name="connsiteX28" fmla="*/ 2764811 w 2890837"/>
              <a:gd name="connsiteY28" fmla="*/ 723620 h 3249205"/>
              <a:gd name="connsiteX29" fmla="*/ 2788702 w 2890837"/>
              <a:gd name="connsiteY29" fmla="*/ 744677 h 3249205"/>
              <a:gd name="connsiteX30" fmla="*/ 2809209 w 2890837"/>
              <a:gd name="connsiteY30" fmla="*/ 766341 h 3249205"/>
              <a:gd name="connsiteX31" fmla="*/ 2827127 w 2890837"/>
              <a:gd name="connsiteY31" fmla="*/ 788815 h 3249205"/>
              <a:gd name="connsiteX32" fmla="*/ 2842258 w 2890837"/>
              <a:gd name="connsiteY32" fmla="*/ 812301 h 3249205"/>
              <a:gd name="connsiteX33" fmla="*/ 2854801 w 2890837"/>
              <a:gd name="connsiteY33" fmla="*/ 837205 h 3249205"/>
              <a:gd name="connsiteX34" fmla="*/ 2865154 w 2890837"/>
              <a:gd name="connsiteY34" fmla="*/ 863931 h 3249205"/>
              <a:gd name="connsiteX35" fmla="*/ 2873516 w 2890837"/>
              <a:gd name="connsiteY35" fmla="*/ 892884 h 3249205"/>
              <a:gd name="connsiteX36" fmla="*/ 2879688 w 2890837"/>
              <a:gd name="connsiteY36" fmla="*/ 924266 h 3249205"/>
              <a:gd name="connsiteX37" fmla="*/ 2884665 w 2890837"/>
              <a:gd name="connsiteY37" fmla="*/ 958483 h 3249205"/>
              <a:gd name="connsiteX38" fmla="*/ 2887850 w 2890837"/>
              <a:gd name="connsiteY38" fmla="*/ 995940 h 3249205"/>
              <a:gd name="connsiteX39" fmla="*/ 2889842 w 2890837"/>
              <a:gd name="connsiteY39" fmla="*/ 1036838 h 3249205"/>
              <a:gd name="connsiteX40" fmla="*/ 2890638 w 2890837"/>
              <a:gd name="connsiteY40" fmla="*/ 1081786 h 3249205"/>
              <a:gd name="connsiteX41" fmla="*/ 2890837 w 2890837"/>
              <a:gd name="connsiteY41" fmla="*/ 1131188 h 3249205"/>
              <a:gd name="connsiteX42" fmla="*/ 2890240 w 2890837"/>
              <a:gd name="connsiteY42" fmla="*/ 1185045 h 3249205"/>
              <a:gd name="connsiteX43" fmla="*/ 2889045 w 2890837"/>
              <a:gd name="connsiteY43" fmla="*/ 1243558 h 3249205"/>
              <a:gd name="connsiteX44" fmla="*/ 2887850 w 2890837"/>
              <a:gd name="connsiteY44" fmla="*/ 1307740 h 3249205"/>
              <a:gd name="connsiteX45" fmla="*/ 2886457 w 2890837"/>
              <a:gd name="connsiteY45" fmla="*/ 1377592 h 3249205"/>
              <a:gd name="connsiteX46" fmla="*/ 2885262 w 2890837"/>
              <a:gd name="connsiteY46" fmla="*/ 1453315 h 3249205"/>
              <a:gd name="connsiteX47" fmla="*/ 2884267 w 2890837"/>
              <a:gd name="connsiteY47" fmla="*/ 1535719 h 3249205"/>
              <a:gd name="connsiteX48" fmla="*/ 2883869 w 2890837"/>
              <a:gd name="connsiteY48" fmla="*/ 1624603 h 3249205"/>
              <a:gd name="connsiteX49" fmla="*/ 2884267 w 2890837"/>
              <a:gd name="connsiteY49" fmla="*/ 1713486 h 3249205"/>
              <a:gd name="connsiteX50" fmla="*/ 2885262 w 2890837"/>
              <a:gd name="connsiteY50" fmla="*/ 1795891 h 3249205"/>
              <a:gd name="connsiteX51" fmla="*/ 2886457 w 2890837"/>
              <a:gd name="connsiteY51" fmla="*/ 1871614 h 3249205"/>
              <a:gd name="connsiteX52" fmla="*/ 2887850 w 2890837"/>
              <a:gd name="connsiteY52" fmla="*/ 1941465 h 3249205"/>
              <a:gd name="connsiteX53" fmla="*/ 2889045 w 2890837"/>
              <a:gd name="connsiteY53" fmla="*/ 2005647 h 3249205"/>
              <a:gd name="connsiteX54" fmla="*/ 2890240 w 2890837"/>
              <a:gd name="connsiteY54" fmla="*/ 2064161 h 3249205"/>
              <a:gd name="connsiteX55" fmla="*/ 2890837 w 2890837"/>
              <a:gd name="connsiteY55" fmla="*/ 2118017 h 3249205"/>
              <a:gd name="connsiteX56" fmla="*/ 2890638 w 2890837"/>
              <a:gd name="connsiteY56" fmla="*/ 2167419 h 3249205"/>
              <a:gd name="connsiteX57" fmla="*/ 2889842 w 2890837"/>
              <a:gd name="connsiteY57" fmla="*/ 2212367 h 3249205"/>
              <a:gd name="connsiteX58" fmla="*/ 2887850 w 2890837"/>
              <a:gd name="connsiteY58" fmla="*/ 2253265 h 3249205"/>
              <a:gd name="connsiteX59" fmla="*/ 2884665 w 2890837"/>
              <a:gd name="connsiteY59" fmla="*/ 2290722 h 3249205"/>
              <a:gd name="connsiteX60" fmla="*/ 2879887 w 2890837"/>
              <a:gd name="connsiteY60" fmla="*/ 2324939 h 3249205"/>
              <a:gd name="connsiteX61" fmla="*/ 2873516 w 2890837"/>
              <a:gd name="connsiteY61" fmla="*/ 2356322 h 3249205"/>
              <a:gd name="connsiteX62" fmla="*/ 2865154 w 2890837"/>
              <a:gd name="connsiteY62" fmla="*/ 2385275 h 3249205"/>
              <a:gd name="connsiteX63" fmla="*/ 2854801 w 2890837"/>
              <a:gd name="connsiteY63" fmla="*/ 2412000 h 3249205"/>
              <a:gd name="connsiteX64" fmla="*/ 2842258 w 2890837"/>
              <a:gd name="connsiteY64" fmla="*/ 2436904 h 3249205"/>
              <a:gd name="connsiteX65" fmla="*/ 2827127 w 2890837"/>
              <a:gd name="connsiteY65" fmla="*/ 2460390 h 3249205"/>
              <a:gd name="connsiteX66" fmla="*/ 2809209 w 2890837"/>
              <a:gd name="connsiteY66" fmla="*/ 2482864 h 3249205"/>
              <a:gd name="connsiteX67" fmla="*/ 2788702 w 2890837"/>
              <a:gd name="connsiteY67" fmla="*/ 2504528 h 3249205"/>
              <a:gd name="connsiteX68" fmla="*/ 2764811 w 2890837"/>
              <a:gd name="connsiteY68" fmla="*/ 2525585 h 3249205"/>
              <a:gd name="connsiteX69" fmla="*/ 2737734 w 2890837"/>
              <a:gd name="connsiteY69" fmla="*/ 2547046 h 3249205"/>
              <a:gd name="connsiteX70" fmla="*/ 2707273 w 2890837"/>
              <a:gd name="connsiteY70" fmla="*/ 2568508 h 3249205"/>
              <a:gd name="connsiteX71" fmla="*/ 2672830 w 2890837"/>
              <a:gd name="connsiteY71" fmla="*/ 2590779 h 3249205"/>
              <a:gd name="connsiteX72" fmla="*/ 2634803 w 2890837"/>
              <a:gd name="connsiteY72" fmla="*/ 2614063 h 3249205"/>
              <a:gd name="connsiteX73" fmla="*/ 2592396 w 2890837"/>
              <a:gd name="connsiteY73" fmla="*/ 2638562 h 3249205"/>
              <a:gd name="connsiteX74" fmla="*/ 2545808 w 2890837"/>
              <a:gd name="connsiteY74" fmla="*/ 2664883 h 3249205"/>
              <a:gd name="connsiteX75" fmla="*/ 2494641 w 2890837"/>
              <a:gd name="connsiteY75" fmla="*/ 2693431 h 3249205"/>
              <a:gd name="connsiteX76" fmla="*/ 2439094 w 2890837"/>
              <a:gd name="connsiteY76" fmla="*/ 2724408 h 3249205"/>
              <a:gd name="connsiteX77" fmla="*/ 2378171 w 2890837"/>
              <a:gd name="connsiteY77" fmla="*/ 2758220 h 3249205"/>
              <a:gd name="connsiteX78" fmla="*/ 2312470 w 2890837"/>
              <a:gd name="connsiteY78" fmla="*/ 2794867 h 3249205"/>
              <a:gd name="connsiteX79" fmla="*/ 2241195 w 2890837"/>
              <a:gd name="connsiteY79" fmla="*/ 2835158 h 3249205"/>
              <a:gd name="connsiteX80" fmla="*/ 2164743 w 2890837"/>
              <a:gd name="connsiteY80" fmla="*/ 2879499 h 3249205"/>
              <a:gd name="connsiteX81" fmla="*/ 2088291 w 2890837"/>
              <a:gd name="connsiteY81" fmla="*/ 2924042 h 3249205"/>
              <a:gd name="connsiteX82" fmla="*/ 2018011 w 2890837"/>
              <a:gd name="connsiteY82" fmla="*/ 2966155 h 3249205"/>
              <a:gd name="connsiteX83" fmla="*/ 1953505 w 2890837"/>
              <a:gd name="connsiteY83" fmla="*/ 3005029 h 3249205"/>
              <a:gd name="connsiteX84" fmla="*/ 1894175 w 2890837"/>
              <a:gd name="connsiteY84" fmla="*/ 3041271 h 3249205"/>
              <a:gd name="connsiteX85" fmla="*/ 1839624 w 2890837"/>
              <a:gd name="connsiteY85" fmla="*/ 3074273 h 3249205"/>
              <a:gd name="connsiteX86" fmla="*/ 1789651 w 2890837"/>
              <a:gd name="connsiteY86" fmla="*/ 3104846 h 3249205"/>
              <a:gd name="connsiteX87" fmla="*/ 1743660 w 2890837"/>
              <a:gd name="connsiteY87" fmla="*/ 3132179 h 3249205"/>
              <a:gd name="connsiteX88" fmla="*/ 1701453 w 2890837"/>
              <a:gd name="connsiteY88" fmla="*/ 3156880 h 3249205"/>
              <a:gd name="connsiteX89" fmla="*/ 1662430 w 2890837"/>
              <a:gd name="connsiteY89" fmla="*/ 3178341 h 3249205"/>
              <a:gd name="connsiteX90" fmla="*/ 1626195 w 2890837"/>
              <a:gd name="connsiteY90" fmla="*/ 3197171 h 3249205"/>
              <a:gd name="connsiteX91" fmla="*/ 1592350 w 2890837"/>
              <a:gd name="connsiteY91" fmla="*/ 3212963 h 3249205"/>
              <a:gd name="connsiteX92" fmla="*/ 1560494 w 2890837"/>
              <a:gd name="connsiteY92" fmla="*/ 3226124 h 3249205"/>
              <a:gd name="connsiteX93" fmla="*/ 1530431 w 2890837"/>
              <a:gd name="connsiteY93" fmla="*/ 3236247 h 3249205"/>
              <a:gd name="connsiteX94" fmla="*/ 1501364 w 2890837"/>
              <a:gd name="connsiteY94" fmla="*/ 3243334 h 3249205"/>
              <a:gd name="connsiteX95" fmla="*/ 1473092 w 2890837"/>
              <a:gd name="connsiteY95" fmla="*/ 3247788 h 3249205"/>
              <a:gd name="connsiteX96" fmla="*/ 1445618 w 2890837"/>
              <a:gd name="connsiteY96" fmla="*/ 3249205 h 3249205"/>
              <a:gd name="connsiteX97" fmla="*/ 1417744 w 2890837"/>
              <a:gd name="connsiteY97" fmla="*/ 3247788 h 3249205"/>
              <a:gd name="connsiteX98" fmla="*/ 1389473 w 2890837"/>
              <a:gd name="connsiteY98" fmla="*/ 3243334 h 3249205"/>
              <a:gd name="connsiteX99" fmla="*/ 1360406 w 2890837"/>
              <a:gd name="connsiteY99" fmla="*/ 3236247 h 3249205"/>
              <a:gd name="connsiteX100" fmla="*/ 1330342 w 2890837"/>
              <a:gd name="connsiteY100" fmla="*/ 3226124 h 3249205"/>
              <a:gd name="connsiteX101" fmla="*/ 1298488 w 2890837"/>
              <a:gd name="connsiteY101" fmla="*/ 3212963 h 3249205"/>
              <a:gd name="connsiteX102" fmla="*/ 1264642 w 2890837"/>
              <a:gd name="connsiteY102" fmla="*/ 3197171 h 3249205"/>
              <a:gd name="connsiteX103" fmla="*/ 1228407 w 2890837"/>
              <a:gd name="connsiteY103" fmla="*/ 3178341 h 3249205"/>
              <a:gd name="connsiteX104" fmla="*/ 1189384 w 2890837"/>
              <a:gd name="connsiteY104" fmla="*/ 3156880 h 3249205"/>
              <a:gd name="connsiteX105" fmla="*/ 1147176 w 2890837"/>
              <a:gd name="connsiteY105" fmla="*/ 3132179 h 3249205"/>
              <a:gd name="connsiteX106" fmla="*/ 1101186 w 2890837"/>
              <a:gd name="connsiteY106" fmla="*/ 3104846 h 3249205"/>
              <a:gd name="connsiteX107" fmla="*/ 1051214 w 2890837"/>
              <a:gd name="connsiteY107" fmla="*/ 3074273 h 3249205"/>
              <a:gd name="connsiteX108" fmla="*/ 996662 w 2890837"/>
              <a:gd name="connsiteY108" fmla="*/ 3041271 h 3249205"/>
              <a:gd name="connsiteX109" fmla="*/ 937332 w 2890837"/>
              <a:gd name="connsiteY109" fmla="*/ 3005029 h 3249205"/>
              <a:gd name="connsiteX110" fmla="*/ 872826 w 2890837"/>
              <a:gd name="connsiteY110" fmla="*/ 2966155 h 3249205"/>
              <a:gd name="connsiteX111" fmla="*/ 802546 w 2890837"/>
              <a:gd name="connsiteY111" fmla="*/ 2924042 h 3249205"/>
              <a:gd name="connsiteX112" fmla="*/ 726094 w 2890837"/>
              <a:gd name="connsiteY112" fmla="*/ 2879499 h 3249205"/>
              <a:gd name="connsiteX113" fmla="*/ 649642 w 2890837"/>
              <a:gd name="connsiteY113" fmla="*/ 2835158 h 3249205"/>
              <a:gd name="connsiteX114" fmla="*/ 578366 w 2890837"/>
              <a:gd name="connsiteY114" fmla="*/ 2794867 h 3249205"/>
              <a:gd name="connsiteX115" fmla="*/ 512666 w 2890837"/>
              <a:gd name="connsiteY115" fmla="*/ 2758018 h 3249205"/>
              <a:gd name="connsiteX116" fmla="*/ 451743 w 2890837"/>
              <a:gd name="connsiteY116" fmla="*/ 2724206 h 3249205"/>
              <a:gd name="connsiteX117" fmla="*/ 396196 w 2890837"/>
              <a:gd name="connsiteY117" fmla="*/ 2693431 h 3249205"/>
              <a:gd name="connsiteX118" fmla="*/ 345029 w 2890837"/>
              <a:gd name="connsiteY118" fmla="*/ 2664883 h 3249205"/>
              <a:gd name="connsiteX119" fmla="*/ 298441 w 2890837"/>
              <a:gd name="connsiteY119" fmla="*/ 2638562 h 3249205"/>
              <a:gd name="connsiteX120" fmla="*/ 256233 w 2890837"/>
              <a:gd name="connsiteY120" fmla="*/ 2614063 h 3249205"/>
              <a:gd name="connsiteX121" fmla="*/ 218007 w 2890837"/>
              <a:gd name="connsiteY121" fmla="*/ 2590577 h 3249205"/>
              <a:gd name="connsiteX122" fmla="*/ 183564 w 2890837"/>
              <a:gd name="connsiteY122" fmla="*/ 2568508 h 3249205"/>
              <a:gd name="connsiteX123" fmla="*/ 153302 w 2890837"/>
              <a:gd name="connsiteY123" fmla="*/ 2547046 h 3249205"/>
              <a:gd name="connsiteX124" fmla="*/ 126026 w 2890837"/>
              <a:gd name="connsiteY124" fmla="*/ 2525585 h 3249205"/>
              <a:gd name="connsiteX125" fmla="*/ 102135 w 2890837"/>
              <a:gd name="connsiteY125" fmla="*/ 2504528 h 3249205"/>
              <a:gd name="connsiteX126" fmla="*/ 81628 w 2890837"/>
              <a:gd name="connsiteY126" fmla="*/ 2482864 h 3249205"/>
              <a:gd name="connsiteX127" fmla="*/ 63710 w 2890837"/>
              <a:gd name="connsiteY127" fmla="*/ 2460390 h 3249205"/>
              <a:gd name="connsiteX128" fmla="*/ 48579 w 2890837"/>
              <a:gd name="connsiteY128" fmla="*/ 2436904 h 3249205"/>
              <a:gd name="connsiteX129" fmla="*/ 36036 w 2890837"/>
              <a:gd name="connsiteY129" fmla="*/ 2412000 h 3249205"/>
              <a:gd name="connsiteX130" fmla="*/ 25683 w 2890837"/>
              <a:gd name="connsiteY130" fmla="*/ 2385275 h 3249205"/>
              <a:gd name="connsiteX131" fmla="*/ 17321 w 2890837"/>
              <a:gd name="connsiteY131" fmla="*/ 2356322 h 3249205"/>
              <a:gd name="connsiteX132" fmla="*/ 11149 w 2890837"/>
              <a:gd name="connsiteY132" fmla="*/ 2324939 h 3249205"/>
              <a:gd name="connsiteX133" fmla="*/ 6172 w 2890837"/>
              <a:gd name="connsiteY133" fmla="*/ 2290722 h 3249205"/>
              <a:gd name="connsiteX134" fmla="*/ 2986 w 2890837"/>
              <a:gd name="connsiteY134" fmla="*/ 2253265 h 3249205"/>
              <a:gd name="connsiteX135" fmla="*/ 995 w 2890837"/>
              <a:gd name="connsiteY135" fmla="*/ 2212367 h 3249205"/>
              <a:gd name="connsiteX136" fmla="*/ 199 w 2890837"/>
              <a:gd name="connsiteY136" fmla="*/ 2167419 h 3249205"/>
              <a:gd name="connsiteX137" fmla="*/ 0 w 2890837"/>
              <a:gd name="connsiteY137" fmla="*/ 2118017 h 3249205"/>
              <a:gd name="connsiteX138" fmla="*/ 597 w 2890837"/>
              <a:gd name="connsiteY138" fmla="*/ 2064161 h 3249205"/>
              <a:gd name="connsiteX139" fmla="*/ 1792 w 2890837"/>
              <a:gd name="connsiteY139" fmla="*/ 2005647 h 3249205"/>
              <a:gd name="connsiteX140" fmla="*/ 2986 w 2890837"/>
              <a:gd name="connsiteY140" fmla="*/ 1941465 h 3249205"/>
              <a:gd name="connsiteX141" fmla="*/ 4380 w 2890837"/>
              <a:gd name="connsiteY141" fmla="*/ 1871614 h 3249205"/>
              <a:gd name="connsiteX142" fmla="*/ 5575 w 2890837"/>
              <a:gd name="connsiteY142" fmla="*/ 1795891 h 3249205"/>
              <a:gd name="connsiteX143" fmla="*/ 6570 w 2890837"/>
              <a:gd name="connsiteY143" fmla="*/ 1713486 h 3249205"/>
              <a:gd name="connsiteX144" fmla="*/ 6968 w 2890837"/>
              <a:gd name="connsiteY144" fmla="*/ 1624603 h 3249205"/>
              <a:gd name="connsiteX145" fmla="*/ 6570 w 2890837"/>
              <a:gd name="connsiteY145" fmla="*/ 1535719 h 3249205"/>
              <a:gd name="connsiteX146" fmla="*/ 5575 w 2890837"/>
              <a:gd name="connsiteY146" fmla="*/ 1453315 h 3249205"/>
              <a:gd name="connsiteX147" fmla="*/ 4380 w 2890837"/>
              <a:gd name="connsiteY147" fmla="*/ 1377592 h 3249205"/>
              <a:gd name="connsiteX148" fmla="*/ 2986 w 2890837"/>
              <a:gd name="connsiteY148" fmla="*/ 1307740 h 3249205"/>
              <a:gd name="connsiteX149" fmla="*/ 1792 w 2890837"/>
              <a:gd name="connsiteY149" fmla="*/ 1243558 h 3249205"/>
              <a:gd name="connsiteX150" fmla="*/ 597 w 2890837"/>
              <a:gd name="connsiteY150" fmla="*/ 1185045 h 3249205"/>
              <a:gd name="connsiteX151" fmla="*/ 0 w 2890837"/>
              <a:gd name="connsiteY151" fmla="*/ 1131188 h 3249205"/>
              <a:gd name="connsiteX152" fmla="*/ 199 w 2890837"/>
              <a:gd name="connsiteY152" fmla="*/ 1081786 h 3249205"/>
              <a:gd name="connsiteX153" fmla="*/ 995 w 2890837"/>
              <a:gd name="connsiteY153" fmla="*/ 1036838 h 3249205"/>
              <a:gd name="connsiteX154" fmla="*/ 2986 w 2890837"/>
              <a:gd name="connsiteY154" fmla="*/ 995940 h 3249205"/>
              <a:gd name="connsiteX155" fmla="*/ 6172 w 2890837"/>
              <a:gd name="connsiteY155" fmla="*/ 958483 h 3249205"/>
              <a:gd name="connsiteX156" fmla="*/ 10950 w 2890837"/>
              <a:gd name="connsiteY156" fmla="*/ 924266 h 3249205"/>
              <a:gd name="connsiteX157" fmla="*/ 17321 w 2890837"/>
              <a:gd name="connsiteY157" fmla="*/ 892884 h 3249205"/>
              <a:gd name="connsiteX158" fmla="*/ 25683 w 2890837"/>
              <a:gd name="connsiteY158" fmla="*/ 863931 h 3249205"/>
              <a:gd name="connsiteX159" fmla="*/ 36036 w 2890837"/>
              <a:gd name="connsiteY159" fmla="*/ 837205 h 3249205"/>
              <a:gd name="connsiteX160" fmla="*/ 48579 w 2890837"/>
              <a:gd name="connsiteY160" fmla="*/ 812301 h 3249205"/>
              <a:gd name="connsiteX161" fmla="*/ 63710 w 2890837"/>
              <a:gd name="connsiteY161" fmla="*/ 788815 h 3249205"/>
              <a:gd name="connsiteX162" fmla="*/ 81628 w 2890837"/>
              <a:gd name="connsiteY162" fmla="*/ 766341 h 3249205"/>
              <a:gd name="connsiteX163" fmla="*/ 102135 w 2890837"/>
              <a:gd name="connsiteY163" fmla="*/ 744677 h 3249205"/>
              <a:gd name="connsiteX164" fmla="*/ 126026 w 2890837"/>
              <a:gd name="connsiteY164" fmla="*/ 723620 h 3249205"/>
              <a:gd name="connsiteX165" fmla="*/ 153103 w 2890837"/>
              <a:gd name="connsiteY165" fmla="*/ 702159 h 3249205"/>
              <a:gd name="connsiteX166" fmla="*/ 183564 w 2890837"/>
              <a:gd name="connsiteY166" fmla="*/ 680697 h 3249205"/>
              <a:gd name="connsiteX167" fmla="*/ 218007 w 2890837"/>
              <a:gd name="connsiteY167" fmla="*/ 658426 h 3249205"/>
              <a:gd name="connsiteX168" fmla="*/ 256034 w 2890837"/>
              <a:gd name="connsiteY168" fmla="*/ 635142 h 3249205"/>
              <a:gd name="connsiteX169" fmla="*/ 298441 w 2890837"/>
              <a:gd name="connsiteY169" fmla="*/ 610643 h 3249205"/>
              <a:gd name="connsiteX170" fmla="*/ 345029 w 2890837"/>
              <a:gd name="connsiteY170" fmla="*/ 584323 h 3249205"/>
              <a:gd name="connsiteX171" fmla="*/ 396196 w 2890837"/>
              <a:gd name="connsiteY171" fmla="*/ 555775 h 3249205"/>
              <a:gd name="connsiteX172" fmla="*/ 451743 w 2890837"/>
              <a:gd name="connsiteY172" fmla="*/ 524797 h 3249205"/>
              <a:gd name="connsiteX173" fmla="*/ 512666 w 2890837"/>
              <a:gd name="connsiteY173" fmla="*/ 490985 h 3249205"/>
              <a:gd name="connsiteX174" fmla="*/ 578366 w 2890837"/>
              <a:gd name="connsiteY174" fmla="*/ 454338 h 3249205"/>
              <a:gd name="connsiteX175" fmla="*/ 649642 w 2890837"/>
              <a:gd name="connsiteY175" fmla="*/ 414047 h 3249205"/>
              <a:gd name="connsiteX176" fmla="*/ 726094 w 2890837"/>
              <a:gd name="connsiteY176" fmla="*/ 369706 h 3249205"/>
              <a:gd name="connsiteX177" fmla="*/ 802546 w 2890837"/>
              <a:gd name="connsiteY177" fmla="*/ 325164 h 3249205"/>
              <a:gd name="connsiteX178" fmla="*/ 872826 w 2890837"/>
              <a:gd name="connsiteY178" fmla="*/ 283050 h 3249205"/>
              <a:gd name="connsiteX179" fmla="*/ 937332 w 2890837"/>
              <a:gd name="connsiteY179" fmla="*/ 244176 h 3249205"/>
              <a:gd name="connsiteX180" fmla="*/ 996662 w 2890837"/>
              <a:gd name="connsiteY180" fmla="*/ 207935 h 3249205"/>
              <a:gd name="connsiteX181" fmla="*/ 1051214 w 2890837"/>
              <a:gd name="connsiteY181" fmla="*/ 174932 h 3249205"/>
              <a:gd name="connsiteX182" fmla="*/ 1101186 w 2890837"/>
              <a:gd name="connsiteY182" fmla="*/ 144360 h 3249205"/>
              <a:gd name="connsiteX183" fmla="*/ 1147176 w 2890837"/>
              <a:gd name="connsiteY183" fmla="*/ 117027 h 3249205"/>
              <a:gd name="connsiteX184" fmla="*/ 1189384 w 2890837"/>
              <a:gd name="connsiteY184" fmla="*/ 92325 h 3249205"/>
              <a:gd name="connsiteX185" fmla="*/ 1228407 w 2890837"/>
              <a:gd name="connsiteY185" fmla="*/ 70864 h 3249205"/>
              <a:gd name="connsiteX186" fmla="*/ 1264642 w 2890837"/>
              <a:gd name="connsiteY186" fmla="*/ 52034 h 3249205"/>
              <a:gd name="connsiteX187" fmla="*/ 1298488 w 2890837"/>
              <a:gd name="connsiteY187" fmla="*/ 36242 h 3249205"/>
              <a:gd name="connsiteX188" fmla="*/ 1330342 w 2890837"/>
              <a:gd name="connsiteY188" fmla="*/ 23081 h 3249205"/>
              <a:gd name="connsiteX189" fmla="*/ 1360406 w 2890837"/>
              <a:gd name="connsiteY189" fmla="*/ 12958 h 3249205"/>
              <a:gd name="connsiteX190" fmla="*/ 1389473 w 2890837"/>
              <a:gd name="connsiteY190" fmla="*/ 5872 h 3249205"/>
              <a:gd name="connsiteX191" fmla="*/ 1417744 w 2890837"/>
              <a:gd name="connsiteY191" fmla="*/ 1417 h 3249205"/>
              <a:gd name="connsiteX192" fmla="*/ 1445618 w 2890837"/>
              <a:gd name="connsiteY192" fmla="*/ 0 h 32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2890837" h="3249205">
                <a:moveTo>
                  <a:pt x="1445618" y="0"/>
                </a:moveTo>
                <a:lnTo>
                  <a:pt x="1473092" y="1417"/>
                </a:lnTo>
                <a:lnTo>
                  <a:pt x="1501364" y="5872"/>
                </a:lnTo>
                <a:lnTo>
                  <a:pt x="1530431" y="12958"/>
                </a:lnTo>
                <a:lnTo>
                  <a:pt x="1560494" y="23081"/>
                </a:lnTo>
                <a:lnTo>
                  <a:pt x="1592350" y="36242"/>
                </a:lnTo>
                <a:lnTo>
                  <a:pt x="1626195" y="52034"/>
                </a:lnTo>
                <a:lnTo>
                  <a:pt x="1662430" y="70864"/>
                </a:lnTo>
                <a:lnTo>
                  <a:pt x="1701453" y="92325"/>
                </a:lnTo>
                <a:lnTo>
                  <a:pt x="1743660" y="117027"/>
                </a:lnTo>
                <a:lnTo>
                  <a:pt x="1789651" y="144360"/>
                </a:lnTo>
                <a:lnTo>
                  <a:pt x="1839624" y="174932"/>
                </a:lnTo>
                <a:lnTo>
                  <a:pt x="1894175" y="207935"/>
                </a:lnTo>
                <a:lnTo>
                  <a:pt x="1953505" y="244176"/>
                </a:lnTo>
                <a:lnTo>
                  <a:pt x="2018011" y="283050"/>
                </a:lnTo>
                <a:lnTo>
                  <a:pt x="2088291" y="325164"/>
                </a:lnTo>
                <a:lnTo>
                  <a:pt x="2164743" y="369706"/>
                </a:lnTo>
                <a:lnTo>
                  <a:pt x="2241195" y="414047"/>
                </a:lnTo>
                <a:lnTo>
                  <a:pt x="2312470" y="454338"/>
                </a:lnTo>
                <a:lnTo>
                  <a:pt x="2378171" y="491187"/>
                </a:lnTo>
                <a:lnTo>
                  <a:pt x="2439094" y="524999"/>
                </a:lnTo>
                <a:lnTo>
                  <a:pt x="2494641" y="555775"/>
                </a:lnTo>
                <a:lnTo>
                  <a:pt x="2545808" y="584323"/>
                </a:lnTo>
                <a:lnTo>
                  <a:pt x="2592396" y="610643"/>
                </a:lnTo>
                <a:lnTo>
                  <a:pt x="2634604" y="635142"/>
                </a:lnTo>
                <a:lnTo>
                  <a:pt x="2672830" y="658628"/>
                </a:lnTo>
                <a:lnTo>
                  <a:pt x="2707273" y="680697"/>
                </a:lnTo>
                <a:lnTo>
                  <a:pt x="2737535" y="702159"/>
                </a:lnTo>
                <a:lnTo>
                  <a:pt x="2764811" y="723620"/>
                </a:lnTo>
                <a:lnTo>
                  <a:pt x="2788702" y="744677"/>
                </a:lnTo>
                <a:lnTo>
                  <a:pt x="2809209" y="766341"/>
                </a:lnTo>
                <a:lnTo>
                  <a:pt x="2827127" y="788815"/>
                </a:lnTo>
                <a:lnTo>
                  <a:pt x="2842258" y="812301"/>
                </a:lnTo>
                <a:lnTo>
                  <a:pt x="2854801" y="837205"/>
                </a:lnTo>
                <a:lnTo>
                  <a:pt x="2865154" y="863931"/>
                </a:lnTo>
                <a:lnTo>
                  <a:pt x="2873516" y="892884"/>
                </a:lnTo>
                <a:lnTo>
                  <a:pt x="2879688" y="924266"/>
                </a:lnTo>
                <a:lnTo>
                  <a:pt x="2884665" y="958483"/>
                </a:lnTo>
                <a:lnTo>
                  <a:pt x="2887850" y="995940"/>
                </a:lnTo>
                <a:lnTo>
                  <a:pt x="2889842" y="1036838"/>
                </a:lnTo>
                <a:lnTo>
                  <a:pt x="2890638" y="1081786"/>
                </a:lnTo>
                <a:lnTo>
                  <a:pt x="2890837" y="1131188"/>
                </a:lnTo>
                <a:lnTo>
                  <a:pt x="2890240" y="1185045"/>
                </a:lnTo>
                <a:lnTo>
                  <a:pt x="2889045" y="1243558"/>
                </a:lnTo>
                <a:lnTo>
                  <a:pt x="2887850" y="1307740"/>
                </a:lnTo>
                <a:lnTo>
                  <a:pt x="2886457" y="1377592"/>
                </a:lnTo>
                <a:lnTo>
                  <a:pt x="2885262" y="1453315"/>
                </a:lnTo>
                <a:lnTo>
                  <a:pt x="2884267" y="1535719"/>
                </a:lnTo>
                <a:lnTo>
                  <a:pt x="2883869" y="1624603"/>
                </a:lnTo>
                <a:lnTo>
                  <a:pt x="2884267" y="1713486"/>
                </a:lnTo>
                <a:lnTo>
                  <a:pt x="2885262" y="1795891"/>
                </a:lnTo>
                <a:lnTo>
                  <a:pt x="2886457" y="1871614"/>
                </a:lnTo>
                <a:lnTo>
                  <a:pt x="2887850" y="1941465"/>
                </a:lnTo>
                <a:lnTo>
                  <a:pt x="2889045" y="2005647"/>
                </a:lnTo>
                <a:lnTo>
                  <a:pt x="2890240" y="2064161"/>
                </a:lnTo>
                <a:lnTo>
                  <a:pt x="2890837" y="2118017"/>
                </a:lnTo>
                <a:lnTo>
                  <a:pt x="2890638" y="2167419"/>
                </a:lnTo>
                <a:lnTo>
                  <a:pt x="2889842" y="2212367"/>
                </a:lnTo>
                <a:lnTo>
                  <a:pt x="2887850" y="2253265"/>
                </a:lnTo>
                <a:lnTo>
                  <a:pt x="2884665" y="2290722"/>
                </a:lnTo>
                <a:lnTo>
                  <a:pt x="2879887" y="2324939"/>
                </a:lnTo>
                <a:lnTo>
                  <a:pt x="2873516" y="2356322"/>
                </a:lnTo>
                <a:lnTo>
                  <a:pt x="2865154" y="2385275"/>
                </a:lnTo>
                <a:lnTo>
                  <a:pt x="2854801" y="2412000"/>
                </a:lnTo>
                <a:lnTo>
                  <a:pt x="2842258" y="2436904"/>
                </a:lnTo>
                <a:lnTo>
                  <a:pt x="2827127" y="2460390"/>
                </a:lnTo>
                <a:lnTo>
                  <a:pt x="2809209" y="2482864"/>
                </a:lnTo>
                <a:lnTo>
                  <a:pt x="2788702" y="2504528"/>
                </a:lnTo>
                <a:lnTo>
                  <a:pt x="2764811" y="2525585"/>
                </a:lnTo>
                <a:lnTo>
                  <a:pt x="2737734" y="2547046"/>
                </a:lnTo>
                <a:lnTo>
                  <a:pt x="2707273" y="2568508"/>
                </a:lnTo>
                <a:lnTo>
                  <a:pt x="2672830" y="2590779"/>
                </a:lnTo>
                <a:lnTo>
                  <a:pt x="2634803" y="2614063"/>
                </a:lnTo>
                <a:lnTo>
                  <a:pt x="2592396" y="2638562"/>
                </a:lnTo>
                <a:lnTo>
                  <a:pt x="2545808" y="2664883"/>
                </a:lnTo>
                <a:lnTo>
                  <a:pt x="2494641" y="2693431"/>
                </a:lnTo>
                <a:lnTo>
                  <a:pt x="2439094" y="2724408"/>
                </a:lnTo>
                <a:lnTo>
                  <a:pt x="2378171" y="2758220"/>
                </a:lnTo>
                <a:lnTo>
                  <a:pt x="2312470" y="2794867"/>
                </a:lnTo>
                <a:lnTo>
                  <a:pt x="2241195" y="2835158"/>
                </a:lnTo>
                <a:lnTo>
                  <a:pt x="2164743" y="2879499"/>
                </a:lnTo>
                <a:lnTo>
                  <a:pt x="2088291" y="2924042"/>
                </a:lnTo>
                <a:lnTo>
                  <a:pt x="2018011" y="2966155"/>
                </a:lnTo>
                <a:lnTo>
                  <a:pt x="1953505" y="3005029"/>
                </a:lnTo>
                <a:lnTo>
                  <a:pt x="1894175" y="3041271"/>
                </a:lnTo>
                <a:lnTo>
                  <a:pt x="1839624" y="3074273"/>
                </a:lnTo>
                <a:lnTo>
                  <a:pt x="1789651" y="3104846"/>
                </a:lnTo>
                <a:lnTo>
                  <a:pt x="1743660" y="3132179"/>
                </a:lnTo>
                <a:lnTo>
                  <a:pt x="1701453" y="3156880"/>
                </a:lnTo>
                <a:lnTo>
                  <a:pt x="1662430" y="3178341"/>
                </a:lnTo>
                <a:lnTo>
                  <a:pt x="1626195" y="3197171"/>
                </a:lnTo>
                <a:lnTo>
                  <a:pt x="1592350" y="3212963"/>
                </a:lnTo>
                <a:lnTo>
                  <a:pt x="1560494" y="3226124"/>
                </a:lnTo>
                <a:lnTo>
                  <a:pt x="1530431" y="3236247"/>
                </a:lnTo>
                <a:lnTo>
                  <a:pt x="1501364" y="3243334"/>
                </a:lnTo>
                <a:lnTo>
                  <a:pt x="1473092" y="3247788"/>
                </a:lnTo>
                <a:lnTo>
                  <a:pt x="1445618" y="3249205"/>
                </a:lnTo>
                <a:lnTo>
                  <a:pt x="1417744" y="3247788"/>
                </a:lnTo>
                <a:lnTo>
                  <a:pt x="1389473" y="3243334"/>
                </a:lnTo>
                <a:lnTo>
                  <a:pt x="1360406" y="3236247"/>
                </a:lnTo>
                <a:lnTo>
                  <a:pt x="1330342" y="3226124"/>
                </a:lnTo>
                <a:lnTo>
                  <a:pt x="1298488" y="3212963"/>
                </a:lnTo>
                <a:lnTo>
                  <a:pt x="1264642" y="3197171"/>
                </a:lnTo>
                <a:lnTo>
                  <a:pt x="1228407" y="3178341"/>
                </a:lnTo>
                <a:lnTo>
                  <a:pt x="1189384" y="3156880"/>
                </a:lnTo>
                <a:lnTo>
                  <a:pt x="1147176" y="3132179"/>
                </a:lnTo>
                <a:lnTo>
                  <a:pt x="1101186" y="3104846"/>
                </a:lnTo>
                <a:lnTo>
                  <a:pt x="1051214" y="3074273"/>
                </a:lnTo>
                <a:lnTo>
                  <a:pt x="996662" y="3041271"/>
                </a:lnTo>
                <a:lnTo>
                  <a:pt x="937332" y="3005029"/>
                </a:lnTo>
                <a:lnTo>
                  <a:pt x="872826" y="2966155"/>
                </a:lnTo>
                <a:lnTo>
                  <a:pt x="802546" y="2924042"/>
                </a:lnTo>
                <a:lnTo>
                  <a:pt x="726094" y="2879499"/>
                </a:lnTo>
                <a:lnTo>
                  <a:pt x="649642" y="2835158"/>
                </a:lnTo>
                <a:lnTo>
                  <a:pt x="578366" y="2794867"/>
                </a:lnTo>
                <a:lnTo>
                  <a:pt x="512666" y="2758018"/>
                </a:lnTo>
                <a:lnTo>
                  <a:pt x="451743" y="2724206"/>
                </a:lnTo>
                <a:lnTo>
                  <a:pt x="396196" y="2693431"/>
                </a:lnTo>
                <a:lnTo>
                  <a:pt x="345029" y="2664883"/>
                </a:lnTo>
                <a:lnTo>
                  <a:pt x="298441" y="2638562"/>
                </a:lnTo>
                <a:lnTo>
                  <a:pt x="256233" y="2614063"/>
                </a:lnTo>
                <a:lnTo>
                  <a:pt x="218007" y="2590577"/>
                </a:lnTo>
                <a:lnTo>
                  <a:pt x="183564" y="2568508"/>
                </a:lnTo>
                <a:lnTo>
                  <a:pt x="153302" y="2547046"/>
                </a:lnTo>
                <a:lnTo>
                  <a:pt x="126026" y="2525585"/>
                </a:lnTo>
                <a:lnTo>
                  <a:pt x="102135" y="2504528"/>
                </a:lnTo>
                <a:lnTo>
                  <a:pt x="81628" y="2482864"/>
                </a:lnTo>
                <a:lnTo>
                  <a:pt x="63710" y="2460390"/>
                </a:lnTo>
                <a:lnTo>
                  <a:pt x="48579" y="2436904"/>
                </a:lnTo>
                <a:lnTo>
                  <a:pt x="36036" y="2412000"/>
                </a:lnTo>
                <a:lnTo>
                  <a:pt x="25683" y="2385275"/>
                </a:lnTo>
                <a:lnTo>
                  <a:pt x="17321" y="2356322"/>
                </a:lnTo>
                <a:lnTo>
                  <a:pt x="11149" y="2324939"/>
                </a:lnTo>
                <a:lnTo>
                  <a:pt x="6172" y="2290722"/>
                </a:lnTo>
                <a:lnTo>
                  <a:pt x="2986" y="2253265"/>
                </a:lnTo>
                <a:lnTo>
                  <a:pt x="995" y="2212367"/>
                </a:lnTo>
                <a:lnTo>
                  <a:pt x="199" y="2167419"/>
                </a:lnTo>
                <a:lnTo>
                  <a:pt x="0" y="2118017"/>
                </a:lnTo>
                <a:lnTo>
                  <a:pt x="597" y="2064161"/>
                </a:lnTo>
                <a:lnTo>
                  <a:pt x="1792" y="2005647"/>
                </a:lnTo>
                <a:lnTo>
                  <a:pt x="2986" y="1941465"/>
                </a:lnTo>
                <a:lnTo>
                  <a:pt x="4380" y="1871614"/>
                </a:lnTo>
                <a:lnTo>
                  <a:pt x="5575" y="1795891"/>
                </a:lnTo>
                <a:lnTo>
                  <a:pt x="6570" y="1713486"/>
                </a:lnTo>
                <a:lnTo>
                  <a:pt x="6968" y="1624603"/>
                </a:lnTo>
                <a:lnTo>
                  <a:pt x="6570" y="1535719"/>
                </a:lnTo>
                <a:lnTo>
                  <a:pt x="5575" y="1453315"/>
                </a:lnTo>
                <a:lnTo>
                  <a:pt x="4380" y="1377592"/>
                </a:lnTo>
                <a:lnTo>
                  <a:pt x="2986" y="1307740"/>
                </a:lnTo>
                <a:lnTo>
                  <a:pt x="1792" y="1243558"/>
                </a:lnTo>
                <a:lnTo>
                  <a:pt x="597" y="1185045"/>
                </a:lnTo>
                <a:lnTo>
                  <a:pt x="0" y="1131188"/>
                </a:lnTo>
                <a:lnTo>
                  <a:pt x="199" y="1081786"/>
                </a:lnTo>
                <a:lnTo>
                  <a:pt x="995" y="1036838"/>
                </a:lnTo>
                <a:lnTo>
                  <a:pt x="2986" y="995940"/>
                </a:lnTo>
                <a:lnTo>
                  <a:pt x="6172" y="958483"/>
                </a:lnTo>
                <a:lnTo>
                  <a:pt x="10950" y="924266"/>
                </a:lnTo>
                <a:lnTo>
                  <a:pt x="17321" y="892884"/>
                </a:lnTo>
                <a:lnTo>
                  <a:pt x="25683" y="863931"/>
                </a:lnTo>
                <a:lnTo>
                  <a:pt x="36036" y="837205"/>
                </a:lnTo>
                <a:lnTo>
                  <a:pt x="48579" y="812301"/>
                </a:lnTo>
                <a:lnTo>
                  <a:pt x="63710" y="788815"/>
                </a:lnTo>
                <a:lnTo>
                  <a:pt x="81628" y="766341"/>
                </a:lnTo>
                <a:lnTo>
                  <a:pt x="102135" y="744677"/>
                </a:lnTo>
                <a:lnTo>
                  <a:pt x="126026" y="723620"/>
                </a:lnTo>
                <a:lnTo>
                  <a:pt x="153103" y="702159"/>
                </a:lnTo>
                <a:lnTo>
                  <a:pt x="183564" y="680697"/>
                </a:lnTo>
                <a:lnTo>
                  <a:pt x="218007" y="658426"/>
                </a:lnTo>
                <a:lnTo>
                  <a:pt x="256034" y="635142"/>
                </a:lnTo>
                <a:lnTo>
                  <a:pt x="298441" y="610643"/>
                </a:lnTo>
                <a:lnTo>
                  <a:pt x="345029" y="584323"/>
                </a:lnTo>
                <a:lnTo>
                  <a:pt x="396196" y="555775"/>
                </a:lnTo>
                <a:lnTo>
                  <a:pt x="451743" y="524797"/>
                </a:lnTo>
                <a:lnTo>
                  <a:pt x="512666" y="490985"/>
                </a:lnTo>
                <a:lnTo>
                  <a:pt x="578366" y="454338"/>
                </a:lnTo>
                <a:lnTo>
                  <a:pt x="649642" y="414047"/>
                </a:lnTo>
                <a:lnTo>
                  <a:pt x="726094" y="369706"/>
                </a:lnTo>
                <a:lnTo>
                  <a:pt x="802546" y="325164"/>
                </a:lnTo>
                <a:lnTo>
                  <a:pt x="872826" y="283050"/>
                </a:lnTo>
                <a:lnTo>
                  <a:pt x="937332" y="244176"/>
                </a:lnTo>
                <a:lnTo>
                  <a:pt x="996662" y="207935"/>
                </a:lnTo>
                <a:lnTo>
                  <a:pt x="1051214" y="174932"/>
                </a:lnTo>
                <a:lnTo>
                  <a:pt x="1101186" y="144360"/>
                </a:lnTo>
                <a:lnTo>
                  <a:pt x="1147176" y="117027"/>
                </a:lnTo>
                <a:lnTo>
                  <a:pt x="1189384" y="92325"/>
                </a:lnTo>
                <a:lnTo>
                  <a:pt x="1228407" y="70864"/>
                </a:lnTo>
                <a:lnTo>
                  <a:pt x="1264642" y="52034"/>
                </a:lnTo>
                <a:lnTo>
                  <a:pt x="1298488" y="36242"/>
                </a:lnTo>
                <a:lnTo>
                  <a:pt x="1330342" y="23081"/>
                </a:lnTo>
                <a:lnTo>
                  <a:pt x="1360406" y="12958"/>
                </a:lnTo>
                <a:lnTo>
                  <a:pt x="1389473" y="5872"/>
                </a:lnTo>
                <a:lnTo>
                  <a:pt x="1417744" y="1417"/>
                </a:lnTo>
                <a:lnTo>
                  <a:pt x="144561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762000" dir="2700000" sx="81000" sy="8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Freeform: Shape 2"/>
          <p:cNvSpPr/>
          <p:nvPr/>
        </p:nvSpPr>
        <p:spPr>
          <a:xfrm>
            <a:off x="4723581" y="5146065"/>
            <a:ext cx="1668308" cy="1875120"/>
          </a:xfrm>
          <a:custGeom>
            <a:avLst/>
            <a:gdLst>
              <a:gd name="connsiteX0" fmla="*/ 1445618 w 2890837"/>
              <a:gd name="connsiteY0" fmla="*/ 0 h 3249205"/>
              <a:gd name="connsiteX1" fmla="*/ 1473092 w 2890837"/>
              <a:gd name="connsiteY1" fmla="*/ 1417 h 3249205"/>
              <a:gd name="connsiteX2" fmla="*/ 1501364 w 2890837"/>
              <a:gd name="connsiteY2" fmla="*/ 5872 h 3249205"/>
              <a:gd name="connsiteX3" fmla="*/ 1530431 w 2890837"/>
              <a:gd name="connsiteY3" fmla="*/ 12958 h 3249205"/>
              <a:gd name="connsiteX4" fmla="*/ 1560494 w 2890837"/>
              <a:gd name="connsiteY4" fmla="*/ 23081 h 3249205"/>
              <a:gd name="connsiteX5" fmla="*/ 1592350 w 2890837"/>
              <a:gd name="connsiteY5" fmla="*/ 36242 h 3249205"/>
              <a:gd name="connsiteX6" fmla="*/ 1626195 w 2890837"/>
              <a:gd name="connsiteY6" fmla="*/ 52034 h 3249205"/>
              <a:gd name="connsiteX7" fmla="*/ 1662430 w 2890837"/>
              <a:gd name="connsiteY7" fmla="*/ 70864 h 3249205"/>
              <a:gd name="connsiteX8" fmla="*/ 1701453 w 2890837"/>
              <a:gd name="connsiteY8" fmla="*/ 92325 h 3249205"/>
              <a:gd name="connsiteX9" fmla="*/ 1743660 w 2890837"/>
              <a:gd name="connsiteY9" fmla="*/ 117027 h 3249205"/>
              <a:gd name="connsiteX10" fmla="*/ 1789651 w 2890837"/>
              <a:gd name="connsiteY10" fmla="*/ 144360 h 3249205"/>
              <a:gd name="connsiteX11" fmla="*/ 1839624 w 2890837"/>
              <a:gd name="connsiteY11" fmla="*/ 174932 h 3249205"/>
              <a:gd name="connsiteX12" fmla="*/ 1894175 w 2890837"/>
              <a:gd name="connsiteY12" fmla="*/ 207935 h 3249205"/>
              <a:gd name="connsiteX13" fmla="*/ 1953505 w 2890837"/>
              <a:gd name="connsiteY13" fmla="*/ 244176 h 3249205"/>
              <a:gd name="connsiteX14" fmla="*/ 2018011 w 2890837"/>
              <a:gd name="connsiteY14" fmla="*/ 283050 h 3249205"/>
              <a:gd name="connsiteX15" fmla="*/ 2088291 w 2890837"/>
              <a:gd name="connsiteY15" fmla="*/ 325164 h 3249205"/>
              <a:gd name="connsiteX16" fmla="*/ 2164743 w 2890837"/>
              <a:gd name="connsiteY16" fmla="*/ 369706 h 3249205"/>
              <a:gd name="connsiteX17" fmla="*/ 2241195 w 2890837"/>
              <a:gd name="connsiteY17" fmla="*/ 414047 h 3249205"/>
              <a:gd name="connsiteX18" fmla="*/ 2312470 w 2890837"/>
              <a:gd name="connsiteY18" fmla="*/ 454338 h 3249205"/>
              <a:gd name="connsiteX19" fmla="*/ 2378171 w 2890837"/>
              <a:gd name="connsiteY19" fmla="*/ 491187 h 3249205"/>
              <a:gd name="connsiteX20" fmla="*/ 2439094 w 2890837"/>
              <a:gd name="connsiteY20" fmla="*/ 524999 h 3249205"/>
              <a:gd name="connsiteX21" fmla="*/ 2494641 w 2890837"/>
              <a:gd name="connsiteY21" fmla="*/ 555775 h 3249205"/>
              <a:gd name="connsiteX22" fmla="*/ 2545808 w 2890837"/>
              <a:gd name="connsiteY22" fmla="*/ 584323 h 3249205"/>
              <a:gd name="connsiteX23" fmla="*/ 2592396 w 2890837"/>
              <a:gd name="connsiteY23" fmla="*/ 610643 h 3249205"/>
              <a:gd name="connsiteX24" fmla="*/ 2634604 w 2890837"/>
              <a:gd name="connsiteY24" fmla="*/ 635142 h 3249205"/>
              <a:gd name="connsiteX25" fmla="*/ 2672830 w 2890837"/>
              <a:gd name="connsiteY25" fmla="*/ 658628 h 3249205"/>
              <a:gd name="connsiteX26" fmla="*/ 2707273 w 2890837"/>
              <a:gd name="connsiteY26" fmla="*/ 680697 h 3249205"/>
              <a:gd name="connsiteX27" fmla="*/ 2737535 w 2890837"/>
              <a:gd name="connsiteY27" fmla="*/ 702159 h 3249205"/>
              <a:gd name="connsiteX28" fmla="*/ 2764811 w 2890837"/>
              <a:gd name="connsiteY28" fmla="*/ 723620 h 3249205"/>
              <a:gd name="connsiteX29" fmla="*/ 2788702 w 2890837"/>
              <a:gd name="connsiteY29" fmla="*/ 744677 h 3249205"/>
              <a:gd name="connsiteX30" fmla="*/ 2809209 w 2890837"/>
              <a:gd name="connsiteY30" fmla="*/ 766341 h 3249205"/>
              <a:gd name="connsiteX31" fmla="*/ 2827127 w 2890837"/>
              <a:gd name="connsiteY31" fmla="*/ 788815 h 3249205"/>
              <a:gd name="connsiteX32" fmla="*/ 2842258 w 2890837"/>
              <a:gd name="connsiteY32" fmla="*/ 812301 h 3249205"/>
              <a:gd name="connsiteX33" fmla="*/ 2854801 w 2890837"/>
              <a:gd name="connsiteY33" fmla="*/ 837205 h 3249205"/>
              <a:gd name="connsiteX34" fmla="*/ 2865154 w 2890837"/>
              <a:gd name="connsiteY34" fmla="*/ 863931 h 3249205"/>
              <a:gd name="connsiteX35" fmla="*/ 2873516 w 2890837"/>
              <a:gd name="connsiteY35" fmla="*/ 892884 h 3249205"/>
              <a:gd name="connsiteX36" fmla="*/ 2879688 w 2890837"/>
              <a:gd name="connsiteY36" fmla="*/ 924266 h 3249205"/>
              <a:gd name="connsiteX37" fmla="*/ 2884665 w 2890837"/>
              <a:gd name="connsiteY37" fmla="*/ 958483 h 3249205"/>
              <a:gd name="connsiteX38" fmla="*/ 2887850 w 2890837"/>
              <a:gd name="connsiteY38" fmla="*/ 995940 h 3249205"/>
              <a:gd name="connsiteX39" fmla="*/ 2889842 w 2890837"/>
              <a:gd name="connsiteY39" fmla="*/ 1036838 h 3249205"/>
              <a:gd name="connsiteX40" fmla="*/ 2890638 w 2890837"/>
              <a:gd name="connsiteY40" fmla="*/ 1081786 h 3249205"/>
              <a:gd name="connsiteX41" fmla="*/ 2890837 w 2890837"/>
              <a:gd name="connsiteY41" fmla="*/ 1131188 h 3249205"/>
              <a:gd name="connsiteX42" fmla="*/ 2890240 w 2890837"/>
              <a:gd name="connsiteY42" fmla="*/ 1185045 h 3249205"/>
              <a:gd name="connsiteX43" fmla="*/ 2889045 w 2890837"/>
              <a:gd name="connsiteY43" fmla="*/ 1243558 h 3249205"/>
              <a:gd name="connsiteX44" fmla="*/ 2887850 w 2890837"/>
              <a:gd name="connsiteY44" fmla="*/ 1307740 h 3249205"/>
              <a:gd name="connsiteX45" fmla="*/ 2886457 w 2890837"/>
              <a:gd name="connsiteY45" fmla="*/ 1377592 h 3249205"/>
              <a:gd name="connsiteX46" fmla="*/ 2885262 w 2890837"/>
              <a:gd name="connsiteY46" fmla="*/ 1453315 h 3249205"/>
              <a:gd name="connsiteX47" fmla="*/ 2884267 w 2890837"/>
              <a:gd name="connsiteY47" fmla="*/ 1535719 h 3249205"/>
              <a:gd name="connsiteX48" fmla="*/ 2883869 w 2890837"/>
              <a:gd name="connsiteY48" fmla="*/ 1624603 h 3249205"/>
              <a:gd name="connsiteX49" fmla="*/ 2884267 w 2890837"/>
              <a:gd name="connsiteY49" fmla="*/ 1713486 h 3249205"/>
              <a:gd name="connsiteX50" fmla="*/ 2885262 w 2890837"/>
              <a:gd name="connsiteY50" fmla="*/ 1795891 h 3249205"/>
              <a:gd name="connsiteX51" fmla="*/ 2886457 w 2890837"/>
              <a:gd name="connsiteY51" fmla="*/ 1871614 h 3249205"/>
              <a:gd name="connsiteX52" fmla="*/ 2887850 w 2890837"/>
              <a:gd name="connsiteY52" fmla="*/ 1941465 h 3249205"/>
              <a:gd name="connsiteX53" fmla="*/ 2889045 w 2890837"/>
              <a:gd name="connsiteY53" fmla="*/ 2005647 h 3249205"/>
              <a:gd name="connsiteX54" fmla="*/ 2890240 w 2890837"/>
              <a:gd name="connsiteY54" fmla="*/ 2064161 h 3249205"/>
              <a:gd name="connsiteX55" fmla="*/ 2890837 w 2890837"/>
              <a:gd name="connsiteY55" fmla="*/ 2118017 h 3249205"/>
              <a:gd name="connsiteX56" fmla="*/ 2890638 w 2890837"/>
              <a:gd name="connsiteY56" fmla="*/ 2167419 h 3249205"/>
              <a:gd name="connsiteX57" fmla="*/ 2889842 w 2890837"/>
              <a:gd name="connsiteY57" fmla="*/ 2212367 h 3249205"/>
              <a:gd name="connsiteX58" fmla="*/ 2887850 w 2890837"/>
              <a:gd name="connsiteY58" fmla="*/ 2253265 h 3249205"/>
              <a:gd name="connsiteX59" fmla="*/ 2884665 w 2890837"/>
              <a:gd name="connsiteY59" fmla="*/ 2290722 h 3249205"/>
              <a:gd name="connsiteX60" fmla="*/ 2879887 w 2890837"/>
              <a:gd name="connsiteY60" fmla="*/ 2324939 h 3249205"/>
              <a:gd name="connsiteX61" fmla="*/ 2873516 w 2890837"/>
              <a:gd name="connsiteY61" fmla="*/ 2356322 h 3249205"/>
              <a:gd name="connsiteX62" fmla="*/ 2865154 w 2890837"/>
              <a:gd name="connsiteY62" fmla="*/ 2385275 h 3249205"/>
              <a:gd name="connsiteX63" fmla="*/ 2854801 w 2890837"/>
              <a:gd name="connsiteY63" fmla="*/ 2412000 h 3249205"/>
              <a:gd name="connsiteX64" fmla="*/ 2842258 w 2890837"/>
              <a:gd name="connsiteY64" fmla="*/ 2436904 h 3249205"/>
              <a:gd name="connsiteX65" fmla="*/ 2827127 w 2890837"/>
              <a:gd name="connsiteY65" fmla="*/ 2460390 h 3249205"/>
              <a:gd name="connsiteX66" fmla="*/ 2809209 w 2890837"/>
              <a:gd name="connsiteY66" fmla="*/ 2482864 h 3249205"/>
              <a:gd name="connsiteX67" fmla="*/ 2788702 w 2890837"/>
              <a:gd name="connsiteY67" fmla="*/ 2504528 h 3249205"/>
              <a:gd name="connsiteX68" fmla="*/ 2764811 w 2890837"/>
              <a:gd name="connsiteY68" fmla="*/ 2525585 h 3249205"/>
              <a:gd name="connsiteX69" fmla="*/ 2737734 w 2890837"/>
              <a:gd name="connsiteY69" fmla="*/ 2547046 h 3249205"/>
              <a:gd name="connsiteX70" fmla="*/ 2707273 w 2890837"/>
              <a:gd name="connsiteY70" fmla="*/ 2568508 h 3249205"/>
              <a:gd name="connsiteX71" fmla="*/ 2672830 w 2890837"/>
              <a:gd name="connsiteY71" fmla="*/ 2590779 h 3249205"/>
              <a:gd name="connsiteX72" fmla="*/ 2634803 w 2890837"/>
              <a:gd name="connsiteY72" fmla="*/ 2614063 h 3249205"/>
              <a:gd name="connsiteX73" fmla="*/ 2592396 w 2890837"/>
              <a:gd name="connsiteY73" fmla="*/ 2638562 h 3249205"/>
              <a:gd name="connsiteX74" fmla="*/ 2545808 w 2890837"/>
              <a:gd name="connsiteY74" fmla="*/ 2664883 h 3249205"/>
              <a:gd name="connsiteX75" fmla="*/ 2494641 w 2890837"/>
              <a:gd name="connsiteY75" fmla="*/ 2693431 h 3249205"/>
              <a:gd name="connsiteX76" fmla="*/ 2439094 w 2890837"/>
              <a:gd name="connsiteY76" fmla="*/ 2724408 h 3249205"/>
              <a:gd name="connsiteX77" fmla="*/ 2378171 w 2890837"/>
              <a:gd name="connsiteY77" fmla="*/ 2758220 h 3249205"/>
              <a:gd name="connsiteX78" fmla="*/ 2312470 w 2890837"/>
              <a:gd name="connsiteY78" fmla="*/ 2794867 h 3249205"/>
              <a:gd name="connsiteX79" fmla="*/ 2241195 w 2890837"/>
              <a:gd name="connsiteY79" fmla="*/ 2835158 h 3249205"/>
              <a:gd name="connsiteX80" fmla="*/ 2164743 w 2890837"/>
              <a:gd name="connsiteY80" fmla="*/ 2879499 h 3249205"/>
              <a:gd name="connsiteX81" fmla="*/ 2088291 w 2890837"/>
              <a:gd name="connsiteY81" fmla="*/ 2924042 h 3249205"/>
              <a:gd name="connsiteX82" fmla="*/ 2018011 w 2890837"/>
              <a:gd name="connsiteY82" fmla="*/ 2966155 h 3249205"/>
              <a:gd name="connsiteX83" fmla="*/ 1953505 w 2890837"/>
              <a:gd name="connsiteY83" fmla="*/ 3005029 h 3249205"/>
              <a:gd name="connsiteX84" fmla="*/ 1894175 w 2890837"/>
              <a:gd name="connsiteY84" fmla="*/ 3041271 h 3249205"/>
              <a:gd name="connsiteX85" fmla="*/ 1839624 w 2890837"/>
              <a:gd name="connsiteY85" fmla="*/ 3074273 h 3249205"/>
              <a:gd name="connsiteX86" fmla="*/ 1789651 w 2890837"/>
              <a:gd name="connsiteY86" fmla="*/ 3104846 h 3249205"/>
              <a:gd name="connsiteX87" fmla="*/ 1743660 w 2890837"/>
              <a:gd name="connsiteY87" fmla="*/ 3132179 h 3249205"/>
              <a:gd name="connsiteX88" fmla="*/ 1701453 w 2890837"/>
              <a:gd name="connsiteY88" fmla="*/ 3156880 h 3249205"/>
              <a:gd name="connsiteX89" fmla="*/ 1662430 w 2890837"/>
              <a:gd name="connsiteY89" fmla="*/ 3178341 h 3249205"/>
              <a:gd name="connsiteX90" fmla="*/ 1626195 w 2890837"/>
              <a:gd name="connsiteY90" fmla="*/ 3197171 h 3249205"/>
              <a:gd name="connsiteX91" fmla="*/ 1592350 w 2890837"/>
              <a:gd name="connsiteY91" fmla="*/ 3212963 h 3249205"/>
              <a:gd name="connsiteX92" fmla="*/ 1560494 w 2890837"/>
              <a:gd name="connsiteY92" fmla="*/ 3226124 h 3249205"/>
              <a:gd name="connsiteX93" fmla="*/ 1530431 w 2890837"/>
              <a:gd name="connsiteY93" fmla="*/ 3236247 h 3249205"/>
              <a:gd name="connsiteX94" fmla="*/ 1501364 w 2890837"/>
              <a:gd name="connsiteY94" fmla="*/ 3243334 h 3249205"/>
              <a:gd name="connsiteX95" fmla="*/ 1473092 w 2890837"/>
              <a:gd name="connsiteY95" fmla="*/ 3247788 h 3249205"/>
              <a:gd name="connsiteX96" fmla="*/ 1445618 w 2890837"/>
              <a:gd name="connsiteY96" fmla="*/ 3249205 h 3249205"/>
              <a:gd name="connsiteX97" fmla="*/ 1417744 w 2890837"/>
              <a:gd name="connsiteY97" fmla="*/ 3247788 h 3249205"/>
              <a:gd name="connsiteX98" fmla="*/ 1389473 w 2890837"/>
              <a:gd name="connsiteY98" fmla="*/ 3243334 h 3249205"/>
              <a:gd name="connsiteX99" fmla="*/ 1360406 w 2890837"/>
              <a:gd name="connsiteY99" fmla="*/ 3236247 h 3249205"/>
              <a:gd name="connsiteX100" fmla="*/ 1330342 w 2890837"/>
              <a:gd name="connsiteY100" fmla="*/ 3226124 h 3249205"/>
              <a:gd name="connsiteX101" fmla="*/ 1298488 w 2890837"/>
              <a:gd name="connsiteY101" fmla="*/ 3212963 h 3249205"/>
              <a:gd name="connsiteX102" fmla="*/ 1264642 w 2890837"/>
              <a:gd name="connsiteY102" fmla="*/ 3197171 h 3249205"/>
              <a:gd name="connsiteX103" fmla="*/ 1228407 w 2890837"/>
              <a:gd name="connsiteY103" fmla="*/ 3178341 h 3249205"/>
              <a:gd name="connsiteX104" fmla="*/ 1189384 w 2890837"/>
              <a:gd name="connsiteY104" fmla="*/ 3156880 h 3249205"/>
              <a:gd name="connsiteX105" fmla="*/ 1147176 w 2890837"/>
              <a:gd name="connsiteY105" fmla="*/ 3132179 h 3249205"/>
              <a:gd name="connsiteX106" fmla="*/ 1101186 w 2890837"/>
              <a:gd name="connsiteY106" fmla="*/ 3104846 h 3249205"/>
              <a:gd name="connsiteX107" fmla="*/ 1051214 w 2890837"/>
              <a:gd name="connsiteY107" fmla="*/ 3074273 h 3249205"/>
              <a:gd name="connsiteX108" fmla="*/ 996662 w 2890837"/>
              <a:gd name="connsiteY108" fmla="*/ 3041271 h 3249205"/>
              <a:gd name="connsiteX109" fmla="*/ 937332 w 2890837"/>
              <a:gd name="connsiteY109" fmla="*/ 3005029 h 3249205"/>
              <a:gd name="connsiteX110" fmla="*/ 872826 w 2890837"/>
              <a:gd name="connsiteY110" fmla="*/ 2966155 h 3249205"/>
              <a:gd name="connsiteX111" fmla="*/ 802546 w 2890837"/>
              <a:gd name="connsiteY111" fmla="*/ 2924042 h 3249205"/>
              <a:gd name="connsiteX112" fmla="*/ 726094 w 2890837"/>
              <a:gd name="connsiteY112" fmla="*/ 2879499 h 3249205"/>
              <a:gd name="connsiteX113" fmla="*/ 649642 w 2890837"/>
              <a:gd name="connsiteY113" fmla="*/ 2835158 h 3249205"/>
              <a:gd name="connsiteX114" fmla="*/ 578366 w 2890837"/>
              <a:gd name="connsiteY114" fmla="*/ 2794867 h 3249205"/>
              <a:gd name="connsiteX115" fmla="*/ 512666 w 2890837"/>
              <a:gd name="connsiteY115" fmla="*/ 2758018 h 3249205"/>
              <a:gd name="connsiteX116" fmla="*/ 451743 w 2890837"/>
              <a:gd name="connsiteY116" fmla="*/ 2724206 h 3249205"/>
              <a:gd name="connsiteX117" fmla="*/ 396196 w 2890837"/>
              <a:gd name="connsiteY117" fmla="*/ 2693431 h 3249205"/>
              <a:gd name="connsiteX118" fmla="*/ 345029 w 2890837"/>
              <a:gd name="connsiteY118" fmla="*/ 2664883 h 3249205"/>
              <a:gd name="connsiteX119" fmla="*/ 298441 w 2890837"/>
              <a:gd name="connsiteY119" fmla="*/ 2638562 h 3249205"/>
              <a:gd name="connsiteX120" fmla="*/ 256233 w 2890837"/>
              <a:gd name="connsiteY120" fmla="*/ 2614063 h 3249205"/>
              <a:gd name="connsiteX121" fmla="*/ 218007 w 2890837"/>
              <a:gd name="connsiteY121" fmla="*/ 2590577 h 3249205"/>
              <a:gd name="connsiteX122" fmla="*/ 183564 w 2890837"/>
              <a:gd name="connsiteY122" fmla="*/ 2568508 h 3249205"/>
              <a:gd name="connsiteX123" fmla="*/ 153302 w 2890837"/>
              <a:gd name="connsiteY123" fmla="*/ 2547046 h 3249205"/>
              <a:gd name="connsiteX124" fmla="*/ 126026 w 2890837"/>
              <a:gd name="connsiteY124" fmla="*/ 2525585 h 3249205"/>
              <a:gd name="connsiteX125" fmla="*/ 102135 w 2890837"/>
              <a:gd name="connsiteY125" fmla="*/ 2504528 h 3249205"/>
              <a:gd name="connsiteX126" fmla="*/ 81628 w 2890837"/>
              <a:gd name="connsiteY126" fmla="*/ 2482864 h 3249205"/>
              <a:gd name="connsiteX127" fmla="*/ 63710 w 2890837"/>
              <a:gd name="connsiteY127" fmla="*/ 2460390 h 3249205"/>
              <a:gd name="connsiteX128" fmla="*/ 48579 w 2890837"/>
              <a:gd name="connsiteY128" fmla="*/ 2436904 h 3249205"/>
              <a:gd name="connsiteX129" fmla="*/ 36036 w 2890837"/>
              <a:gd name="connsiteY129" fmla="*/ 2412000 h 3249205"/>
              <a:gd name="connsiteX130" fmla="*/ 25683 w 2890837"/>
              <a:gd name="connsiteY130" fmla="*/ 2385275 h 3249205"/>
              <a:gd name="connsiteX131" fmla="*/ 17321 w 2890837"/>
              <a:gd name="connsiteY131" fmla="*/ 2356322 h 3249205"/>
              <a:gd name="connsiteX132" fmla="*/ 11149 w 2890837"/>
              <a:gd name="connsiteY132" fmla="*/ 2324939 h 3249205"/>
              <a:gd name="connsiteX133" fmla="*/ 6172 w 2890837"/>
              <a:gd name="connsiteY133" fmla="*/ 2290722 h 3249205"/>
              <a:gd name="connsiteX134" fmla="*/ 2986 w 2890837"/>
              <a:gd name="connsiteY134" fmla="*/ 2253265 h 3249205"/>
              <a:gd name="connsiteX135" fmla="*/ 995 w 2890837"/>
              <a:gd name="connsiteY135" fmla="*/ 2212367 h 3249205"/>
              <a:gd name="connsiteX136" fmla="*/ 199 w 2890837"/>
              <a:gd name="connsiteY136" fmla="*/ 2167419 h 3249205"/>
              <a:gd name="connsiteX137" fmla="*/ 0 w 2890837"/>
              <a:gd name="connsiteY137" fmla="*/ 2118017 h 3249205"/>
              <a:gd name="connsiteX138" fmla="*/ 597 w 2890837"/>
              <a:gd name="connsiteY138" fmla="*/ 2064161 h 3249205"/>
              <a:gd name="connsiteX139" fmla="*/ 1792 w 2890837"/>
              <a:gd name="connsiteY139" fmla="*/ 2005647 h 3249205"/>
              <a:gd name="connsiteX140" fmla="*/ 2986 w 2890837"/>
              <a:gd name="connsiteY140" fmla="*/ 1941465 h 3249205"/>
              <a:gd name="connsiteX141" fmla="*/ 4380 w 2890837"/>
              <a:gd name="connsiteY141" fmla="*/ 1871614 h 3249205"/>
              <a:gd name="connsiteX142" fmla="*/ 5575 w 2890837"/>
              <a:gd name="connsiteY142" fmla="*/ 1795891 h 3249205"/>
              <a:gd name="connsiteX143" fmla="*/ 6570 w 2890837"/>
              <a:gd name="connsiteY143" fmla="*/ 1713486 h 3249205"/>
              <a:gd name="connsiteX144" fmla="*/ 6968 w 2890837"/>
              <a:gd name="connsiteY144" fmla="*/ 1624603 h 3249205"/>
              <a:gd name="connsiteX145" fmla="*/ 6570 w 2890837"/>
              <a:gd name="connsiteY145" fmla="*/ 1535719 h 3249205"/>
              <a:gd name="connsiteX146" fmla="*/ 5575 w 2890837"/>
              <a:gd name="connsiteY146" fmla="*/ 1453315 h 3249205"/>
              <a:gd name="connsiteX147" fmla="*/ 4380 w 2890837"/>
              <a:gd name="connsiteY147" fmla="*/ 1377592 h 3249205"/>
              <a:gd name="connsiteX148" fmla="*/ 2986 w 2890837"/>
              <a:gd name="connsiteY148" fmla="*/ 1307740 h 3249205"/>
              <a:gd name="connsiteX149" fmla="*/ 1792 w 2890837"/>
              <a:gd name="connsiteY149" fmla="*/ 1243558 h 3249205"/>
              <a:gd name="connsiteX150" fmla="*/ 597 w 2890837"/>
              <a:gd name="connsiteY150" fmla="*/ 1185045 h 3249205"/>
              <a:gd name="connsiteX151" fmla="*/ 0 w 2890837"/>
              <a:gd name="connsiteY151" fmla="*/ 1131188 h 3249205"/>
              <a:gd name="connsiteX152" fmla="*/ 199 w 2890837"/>
              <a:gd name="connsiteY152" fmla="*/ 1081786 h 3249205"/>
              <a:gd name="connsiteX153" fmla="*/ 995 w 2890837"/>
              <a:gd name="connsiteY153" fmla="*/ 1036838 h 3249205"/>
              <a:gd name="connsiteX154" fmla="*/ 2986 w 2890837"/>
              <a:gd name="connsiteY154" fmla="*/ 995940 h 3249205"/>
              <a:gd name="connsiteX155" fmla="*/ 6172 w 2890837"/>
              <a:gd name="connsiteY155" fmla="*/ 958483 h 3249205"/>
              <a:gd name="connsiteX156" fmla="*/ 10950 w 2890837"/>
              <a:gd name="connsiteY156" fmla="*/ 924266 h 3249205"/>
              <a:gd name="connsiteX157" fmla="*/ 17321 w 2890837"/>
              <a:gd name="connsiteY157" fmla="*/ 892884 h 3249205"/>
              <a:gd name="connsiteX158" fmla="*/ 25683 w 2890837"/>
              <a:gd name="connsiteY158" fmla="*/ 863931 h 3249205"/>
              <a:gd name="connsiteX159" fmla="*/ 36036 w 2890837"/>
              <a:gd name="connsiteY159" fmla="*/ 837205 h 3249205"/>
              <a:gd name="connsiteX160" fmla="*/ 48579 w 2890837"/>
              <a:gd name="connsiteY160" fmla="*/ 812301 h 3249205"/>
              <a:gd name="connsiteX161" fmla="*/ 63710 w 2890837"/>
              <a:gd name="connsiteY161" fmla="*/ 788815 h 3249205"/>
              <a:gd name="connsiteX162" fmla="*/ 81628 w 2890837"/>
              <a:gd name="connsiteY162" fmla="*/ 766341 h 3249205"/>
              <a:gd name="connsiteX163" fmla="*/ 102135 w 2890837"/>
              <a:gd name="connsiteY163" fmla="*/ 744677 h 3249205"/>
              <a:gd name="connsiteX164" fmla="*/ 126026 w 2890837"/>
              <a:gd name="connsiteY164" fmla="*/ 723620 h 3249205"/>
              <a:gd name="connsiteX165" fmla="*/ 153103 w 2890837"/>
              <a:gd name="connsiteY165" fmla="*/ 702159 h 3249205"/>
              <a:gd name="connsiteX166" fmla="*/ 183564 w 2890837"/>
              <a:gd name="connsiteY166" fmla="*/ 680697 h 3249205"/>
              <a:gd name="connsiteX167" fmla="*/ 218007 w 2890837"/>
              <a:gd name="connsiteY167" fmla="*/ 658426 h 3249205"/>
              <a:gd name="connsiteX168" fmla="*/ 256034 w 2890837"/>
              <a:gd name="connsiteY168" fmla="*/ 635142 h 3249205"/>
              <a:gd name="connsiteX169" fmla="*/ 298441 w 2890837"/>
              <a:gd name="connsiteY169" fmla="*/ 610643 h 3249205"/>
              <a:gd name="connsiteX170" fmla="*/ 345029 w 2890837"/>
              <a:gd name="connsiteY170" fmla="*/ 584323 h 3249205"/>
              <a:gd name="connsiteX171" fmla="*/ 396196 w 2890837"/>
              <a:gd name="connsiteY171" fmla="*/ 555775 h 3249205"/>
              <a:gd name="connsiteX172" fmla="*/ 451743 w 2890837"/>
              <a:gd name="connsiteY172" fmla="*/ 524797 h 3249205"/>
              <a:gd name="connsiteX173" fmla="*/ 512666 w 2890837"/>
              <a:gd name="connsiteY173" fmla="*/ 490985 h 3249205"/>
              <a:gd name="connsiteX174" fmla="*/ 578366 w 2890837"/>
              <a:gd name="connsiteY174" fmla="*/ 454338 h 3249205"/>
              <a:gd name="connsiteX175" fmla="*/ 649642 w 2890837"/>
              <a:gd name="connsiteY175" fmla="*/ 414047 h 3249205"/>
              <a:gd name="connsiteX176" fmla="*/ 726094 w 2890837"/>
              <a:gd name="connsiteY176" fmla="*/ 369706 h 3249205"/>
              <a:gd name="connsiteX177" fmla="*/ 802546 w 2890837"/>
              <a:gd name="connsiteY177" fmla="*/ 325164 h 3249205"/>
              <a:gd name="connsiteX178" fmla="*/ 872826 w 2890837"/>
              <a:gd name="connsiteY178" fmla="*/ 283050 h 3249205"/>
              <a:gd name="connsiteX179" fmla="*/ 937332 w 2890837"/>
              <a:gd name="connsiteY179" fmla="*/ 244176 h 3249205"/>
              <a:gd name="connsiteX180" fmla="*/ 996662 w 2890837"/>
              <a:gd name="connsiteY180" fmla="*/ 207935 h 3249205"/>
              <a:gd name="connsiteX181" fmla="*/ 1051214 w 2890837"/>
              <a:gd name="connsiteY181" fmla="*/ 174932 h 3249205"/>
              <a:gd name="connsiteX182" fmla="*/ 1101186 w 2890837"/>
              <a:gd name="connsiteY182" fmla="*/ 144360 h 3249205"/>
              <a:gd name="connsiteX183" fmla="*/ 1147176 w 2890837"/>
              <a:gd name="connsiteY183" fmla="*/ 117027 h 3249205"/>
              <a:gd name="connsiteX184" fmla="*/ 1189384 w 2890837"/>
              <a:gd name="connsiteY184" fmla="*/ 92325 h 3249205"/>
              <a:gd name="connsiteX185" fmla="*/ 1228407 w 2890837"/>
              <a:gd name="connsiteY185" fmla="*/ 70864 h 3249205"/>
              <a:gd name="connsiteX186" fmla="*/ 1264642 w 2890837"/>
              <a:gd name="connsiteY186" fmla="*/ 52034 h 3249205"/>
              <a:gd name="connsiteX187" fmla="*/ 1298488 w 2890837"/>
              <a:gd name="connsiteY187" fmla="*/ 36242 h 3249205"/>
              <a:gd name="connsiteX188" fmla="*/ 1330342 w 2890837"/>
              <a:gd name="connsiteY188" fmla="*/ 23081 h 3249205"/>
              <a:gd name="connsiteX189" fmla="*/ 1360406 w 2890837"/>
              <a:gd name="connsiteY189" fmla="*/ 12958 h 3249205"/>
              <a:gd name="connsiteX190" fmla="*/ 1389473 w 2890837"/>
              <a:gd name="connsiteY190" fmla="*/ 5872 h 3249205"/>
              <a:gd name="connsiteX191" fmla="*/ 1417744 w 2890837"/>
              <a:gd name="connsiteY191" fmla="*/ 1417 h 3249205"/>
              <a:gd name="connsiteX192" fmla="*/ 1445618 w 2890837"/>
              <a:gd name="connsiteY192" fmla="*/ 0 h 32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2890837" h="3249205">
                <a:moveTo>
                  <a:pt x="1445618" y="0"/>
                </a:moveTo>
                <a:lnTo>
                  <a:pt x="1473092" y="1417"/>
                </a:lnTo>
                <a:lnTo>
                  <a:pt x="1501364" y="5872"/>
                </a:lnTo>
                <a:lnTo>
                  <a:pt x="1530431" y="12958"/>
                </a:lnTo>
                <a:lnTo>
                  <a:pt x="1560494" y="23081"/>
                </a:lnTo>
                <a:lnTo>
                  <a:pt x="1592350" y="36242"/>
                </a:lnTo>
                <a:lnTo>
                  <a:pt x="1626195" y="52034"/>
                </a:lnTo>
                <a:lnTo>
                  <a:pt x="1662430" y="70864"/>
                </a:lnTo>
                <a:lnTo>
                  <a:pt x="1701453" y="92325"/>
                </a:lnTo>
                <a:lnTo>
                  <a:pt x="1743660" y="117027"/>
                </a:lnTo>
                <a:lnTo>
                  <a:pt x="1789651" y="144360"/>
                </a:lnTo>
                <a:lnTo>
                  <a:pt x="1839624" y="174932"/>
                </a:lnTo>
                <a:lnTo>
                  <a:pt x="1894175" y="207935"/>
                </a:lnTo>
                <a:lnTo>
                  <a:pt x="1953505" y="244176"/>
                </a:lnTo>
                <a:lnTo>
                  <a:pt x="2018011" y="283050"/>
                </a:lnTo>
                <a:lnTo>
                  <a:pt x="2088291" y="325164"/>
                </a:lnTo>
                <a:lnTo>
                  <a:pt x="2164743" y="369706"/>
                </a:lnTo>
                <a:lnTo>
                  <a:pt x="2241195" y="414047"/>
                </a:lnTo>
                <a:lnTo>
                  <a:pt x="2312470" y="454338"/>
                </a:lnTo>
                <a:lnTo>
                  <a:pt x="2378171" y="491187"/>
                </a:lnTo>
                <a:lnTo>
                  <a:pt x="2439094" y="524999"/>
                </a:lnTo>
                <a:lnTo>
                  <a:pt x="2494641" y="555775"/>
                </a:lnTo>
                <a:lnTo>
                  <a:pt x="2545808" y="584323"/>
                </a:lnTo>
                <a:lnTo>
                  <a:pt x="2592396" y="610643"/>
                </a:lnTo>
                <a:lnTo>
                  <a:pt x="2634604" y="635142"/>
                </a:lnTo>
                <a:lnTo>
                  <a:pt x="2672830" y="658628"/>
                </a:lnTo>
                <a:lnTo>
                  <a:pt x="2707273" y="680697"/>
                </a:lnTo>
                <a:lnTo>
                  <a:pt x="2737535" y="702159"/>
                </a:lnTo>
                <a:lnTo>
                  <a:pt x="2764811" y="723620"/>
                </a:lnTo>
                <a:lnTo>
                  <a:pt x="2788702" y="744677"/>
                </a:lnTo>
                <a:lnTo>
                  <a:pt x="2809209" y="766341"/>
                </a:lnTo>
                <a:lnTo>
                  <a:pt x="2827127" y="788815"/>
                </a:lnTo>
                <a:lnTo>
                  <a:pt x="2842258" y="812301"/>
                </a:lnTo>
                <a:lnTo>
                  <a:pt x="2854801" y="837205"/>
                </a:lnTo>
                <a:lnTo>
                  <a:pt x="2865154" y="863931"/>
                </a:lnTo>
                <a:lnTo>
                  <a:pt x="2873516" y="892884"/>
                </a:lnTo>
                <a:lnTo>
                  <a:pt x="2879688" y="924266"/>
                </a:lnTo>
                <a:lnTo>
                  <a:pt x="2884665" y="958483"/>
                </a:lnTo>
                <a:lnTo>
                  <a:pt x="2887850" y="995940"/>
                </a:lnTo>
                <a:lnTo>
                  <a:pt x="2889842" y="1036838"/>
                </a:lnTo>
                <a:lnTo>
                  <a:pt x="2890638" y="1081786"/>
                </a:lnTo>
                <a:lnTo>
                  <a:pt x="2890837" y="1131188"/>
                </a:lnTo>
                <a:lnTo>
                  <a:pt x="2890240" y="1185045"/>
                </a:lnTo>
                <a:lnTo>
                  <a:pt x="2889045" y="1243558"/>
                </a:lnTo>
                <a:lnTo>
                  <a:pt x="2887850" y="1307740"/>
                </a:lnTo>
                <a:lnTo>
                  <a:pt x="2886457" y="1377592"/>
                </a:lnTo>
                <a:lnTo>
                  <a:pt x="2885262" y="1453315"/>
                </a:lnTo>
                <a:lnTo>
                  <a:pt x="2884267" y="1535719"/>
                </a:lnTo>
                <a:lnTo>
                  <a:pt x="2883869" y="1624603"/>
                </a:lnTo>
                <a:lnTo>
                  <a:pt x="2884267" y="1713486"/>
                </a:lnTo>
                <a:lnTo>
                  <a:pt x="2885262" y="1795891"/>
                </a:lnTo>
                <a:lnTo>
                  <a:pt x="2886457" y="1871614"/>
                </a:lnTo>
                <a:lnTo>
                  <a:pt x="2887850" y="1941465"/>
                </a:lnTo>
                <a:lnTo>
                  <a:pt x="2889045" y="2005647"/>
                </a:lnTo>
                <a:lnTo>
                  <a:pt x="2890240" y="2064161"/>
                </a:lnTo>
                <a:lnTo>
                  <a:pt x="2890837" y="2118017"/>
                </a:lnTo>
                <a:lnTo>
                  <a:pt x="2890638" y="2167419"/>
                </a:lnTo>
                <a:lnTo>
                  <a:pt x="2889842" y="2212367"/>
                </a:lnTo>
                <a:lnTo>
                  <a:pt x="2887850" y="2253265"/>
                </a:lnTo>
                <a:lnTo>
                  <a:pt x="2884665" y="2290722"/>
                </a:lnTo>
                <a:lnTo>
                  <a:pt x="2879887" y="2324939"/>
                </a:lnTo>
                <a:lnTo>
                  <a:pt x="2873516" y="2356322"/>
                </a:lnTo>
                <a:lnTo>
                  <a:pt x="2865154" y="2385275"/>
                </a:lnTo>
                <a:lnTo>
                  <a:pt x="2854801" y="2412000"/>
                </a:lnTo>
                <a:lnTo>
                  <a:pt x="2842258" y="2436904"/>
                </a:lnTo>
                <a:lnTo>
                  <a:pt x="2827127" y="2460390"/>
                </a:lnTo>
                <a:lnTo>
                  <a:pt x="2809209" y="2482864"/>
                </a:lnTo>
                <a:lnTo>
                  <a:pt x="2788702" y="2504528"/>
                </a:lnTo>
                <a:lnTo>
                  <a:pt x="2764811" y="2525585"/>
                </a:lnTo>
                <a:lnTo>
                  <a:pt x="2737734" y="2547046"/>
                </a:lnTo>
                <a:lnTo>
                  <a:pt x="2707273" y="2568508"/>
                </a:lnTo>
                <a:lnTo>
                  <a:pt x="2672830" y="2590779"/>
                </a:lnTo>
                <a:lnTo>
                  <a:pt x="2634803" y="2614063"/>
                </a:lnTo>
                <a:lnTo>
                  <a:pt x="2592396" y="2638562"/>
                </a:lnTo>
                <a:lnTo>
                  <a:pt x="2545808" y="2664883"/>
                </a:lnTo>
                <a:lnTo>
                  <a:pt x="2494641" y="2693431"/>
                </a:lnTo>
                <a:lnTo>
                  <a:pt x="2439094" y="2724408"/>
                </a:lnTo>
                <a:lnTo>
                  <a:pt x="2378171" y="2758220"/>
                </a:lnTo>
                <a:lnTo>
                  <a:pt x="2312470" y="2794867"/>
                </a:lnTo>
                <a:lnTo>
                  <a:pt x="2241195" y="2835158"/>
                </a:lnTo>
                <a:lnTo>
                  <a:pt x="2164743" y="2879499"/>
                </a:lnTo>
                <a:lnTo>
                  <a:pt x="2088291" y="2924042"/>
                </a:lnTo>
                <a:lnTo>
                  <a:pt x="2018011" y="2966155"/>
                </a:lnTo>
                <a:lnTo>
                  <a:pt x="1953505" y="3005029"/>
                </a:lnTo>
                <a:lnTo>
                  <a:pt x="1894175" y="3041271"/>
                </a:lnTo>
                <a:lnTo>
                  <a:pt x="1839624" y="3074273"/>
                </a:lnTo>
                <a:lnTo>
                  <a:pt x="1789651" y="3104846"/>
                </a:lnTo>
                <a:lnTo>
                  <a:pt x="1743660" y="3132179"/>
                </a:lnTo>
                <a:lnTo>
                  <a:pt x="1701453" y="3156880"/>
                </a:lnTo>
                <a:lnTo>
                  <a:pt x="1662430" y="3178341"/>
                </a:lnTo>
                <a:lnTo>
                  <a:pt x="1626195" y="3197171"/>
                </a:lnTo>
                <a:lnTo>
                  <a:pt x="1592350" y="3212963"/>
                </a:lnTo>
                <a:lnTo>
                  <a:pt x="1560494" y="3226124"/>
                </a:lnTo>
                <a:lnTo>
                  <a:pt x="1530431" y="3236247"/>
                </a:lnTo>
                <a:lnTo>
                  <a:pt x="1501364" y="3243334"/>
                </a:lnTo>
                <a:lnTo>
                  <a:pt x="1473092" y="3247788"/>
                </a:lnTo>
                <a:lnTo>
                  <a:pt x="1445618" y="3249205"/>
                </a:lnTo>
                <a:lnTo>
                  <a:pt x="1417744" y="3247788"/>
                </a:lnTo>
                <a:lnTo>
                  <a:pt x="1389473" y="3243334"/>
                </a:lnTo>
                <a:lnTo>
                  <a:pt x="1360406" y="3236247"/>
                </a:lnTo>
                <a:lnTo>
                  <a:pt x="1330342" y="3226124"/>
                </a:lnTo>
                <a:lnTo>
                  <a:pt x="1298488" y="3212963"/>
                </a:lnTo>
                <a:lnTo>
                  <a:pt x="1264642" y="3197171"/>
                </a:lnTo>
                <a:lnTo>
                  <a:pt x="1228407" y="3178341"/>
                </a:lnTo>
                <a:lnTo>
                  <a:pt x="1189384" y="3156880"/>
                </a:lnTo>
                <a:lnTo>
                  <a:pt x="1147176" y="3132179"/>
                </a:lnTo>
                <a:lnTo>
                  <a:pt x="1101186" y="3104846"/>
                </a:lnTo>
                <a:lnTo>
                  <a:pt x="1051214" y="3074273"/>
                </a:lnTo>
                <a:lnTo>
                  <a:pt x="996662" y="3041271"/>
                </a:lnTo>
                <a:lnTo>
                  <a:pt x="937332" y="3005029"/>
                </a:lnTo>
                <a:lnTo>
                  <a:pt x="872826" y="2966155"/>
                </a:lnTo>
                <a:lnTo>
                  <a:pt x="802546" y="2924042"/>
                </a:lnTo>
                <a:lnTo>
                  <a:pt x="726094" y="2879499"/>
                </a:lnTo>
                <a:lnTo>
                  <a:pt x="649642" y="2835158"/>
                </a:lnTo>
                <a:lnTo>
                  <a:pt x="578366" y="2794867"/>
                </a:lnTo>
                <a:lnTo>
                  <a:pt x="512666" y="2758018"/>
                </a:lnTo>
                <a:lnTo>
                  <a:pt x="451743" y="2724206"/>
                </a:lnTo>
                <a:lnTo>
                  <a:pt x="396196" y="2693431"/>
                </a:lnTo>
                <a:lnTo>
                  <a:pt x="345029" y="2664883"/>
                </a:lnTo>
                <a:lnTo>
                  <a:pt x="298441" y="2638562"/>
                </a:lnTo>
                <a:lnTo>
                  <a:pt x="256233" y="2614063"/>
                </a:lnTo>
                <a:lnTo>
                  <a:pt x="218007" y="2590577"/>
                </a:lnTo>
                <a:lnTo>
                  <a:pt x="183564" y="2568508"/>
                </a:lnTo>
                <a:lnTo>
                  <a:pt x="153302" y="2547046"/>
                </a:lnTo>
                <a:lnTo>
                  <a:pt x="126026" y="2525585"/>
                </a:lnTo>
                <a:lnTo>
                  <a:pt x="102135" y="2504528"/>
                </a:lnTo>
                <a:lnTo>
                  <a:pt x="81628" y="2482864"/>
                </a:lnTo>
                <a:lnTo>
                  <a:pt x="63710" y="2460390"/>
                </a:lnTo>
                <a:lnTo>
                  <a:pt x="48579" y="2436904"/>
                </a:lnTo>
                <a:lnTo>
                  <a:pt x="36036" y="2412000"/>
                </a:lnTo>
                <a:lnTo>
                  <a:pt x="25683" y="2385275"/>
                </a:lnTo>
                <a:lnTo>
                  <a:pt x="17321" y="2356322"/>
                </a:lnTo>
                <a:lnTo>
                  <a:pt x="11149" y="2324939"/>
                </a:lnTo>
                <a:lnTo>
                  <a:pt x="6172" y="2290722"/>
                </a:lnTo>
                <a:lnTo>
                  <a:pt x="2986" y="2253265"/>
                </a:lnTo>
                <a:lnTo>
                  <a:pt x="995" y="2212367"/>
                </a:lnTo>
                <a:lnTo>
                  <a:pt x="199" y="2167419"/>
                </a:lnTo>
                <a:lnTo>
                  <a:pt x="0" y="2118017"/>
                </a:lnTo>
                <a:lnTo>
                  <a:pt x="597" y="2064161"/>
                </a:lnTo>
                <a:lnTo>
                  <a:pt x="1792" y="2005647"/>
                </a:lnTo>
                <a:lnTo>
                  <a:pt x="2986" y="1941465"/>
                </a:lnTo>
                <a:lnTo>
                  <a:pt x="4380" y="1871614"/>
                </a:lnTo>
                <a:lnTo>
                  <a:pt x="5575" y="1795891"/>
                </a:lnTo>
                <a:lnTo>
                  <a:pt x="6570" y="1713486"/>
                </a:lnTo>
                <a:lnTo>
                  <a:pt x="6968" y="1624603"/>
                </a:lnTo>
                <a:lnTo>
                  <a:pt x="6570" y="1535719"/>
                </a:lnTo>
                <a:lnTo>
                  <a:pt x="5575" y="1453315"/>
                </a:lnTo>
                <a:lnTo>
                  <a:pt x="4380" y="1377592"/>
                </a:lnTo>
                <a:lnTo>
                  <a:pt x="2986" y="1307740"/>
                </a:lnTo>
                <a:lnTo>
                  <a:pt x="1792" y="1243558"/>
                </a:lnTo>
                <a:lnTo>
                  <a:pt x="597" y="1185045"/>
                </a:lnTo>
                <a:lnTo>
                  <a:pt x="0" y="1131188"/>
                </a:lnTo>
                <a:lnTo>
                  <a:pt x="199" y="1081786"/>
                </a:lnTo>
                <a:lnTo>
                  <a:pt x="995" y="1036838"/>
                </a:lnTo>
                <a:lnTo>
                  <a:pt x="2986" y="995940"/>
                </a:lnTo>
                <a:lnTo>
                  <a:pt x="6172" y="958483"/>
                </a:lnTo>
                <a:lnTo>
                  <a:pt x="10950" y="924266"/>
                </a:lnTo>
                <a:lnTo>
                  <a:pt x="17321" y="892884"/>
                </a:lnTo>
                <a:lnTo>
                  <a:pt x="25683" y="863931"/>
                </a:lnTo>
                <a:lnTo>
                  <a:pt x="36036" y="837205"/>
                </a:lnTo>
                <a:lnTo>
                  <a:pt x="48579" y="812301"/>
                </a:lnTo>
                <a:lnTo>
                  <a:pt x="63710" y="788815"/>
                </a:lnTo>
                <a:lnTo>
                  <a:pt x="81628" y="766341"/>
                </a:lnTo>
                <a:lnTo>
                  <a:pt x="102135" y="744677"/>
                </a:lnTo>
                <a:lnTo>
                  <a:pt x="126026" y="723620"/>
                </a:lnTo>
                <a:lnTo>
                  <a:pt x="153103" y="702159"/>
                </a:lnTo>
                <a:lnTo>
                  <a:pt x="183564" y="680697"/>
                </a:lnTo>
                <a:lnTo>
                  <a:pt x="218007" y="658426"/>
                </a:lnTo>
                <a:lnTo>
                  <a:pt x="256034" y="635142"/>
                </a:lnTo>
                <a:lnTo>
                  <a:pt x="298441" y="610643"/>
                </a:lnTo>
                <a:lnTo>
                  <a:pt x="345029" y="584323"/>
                </a:lnTo>
                <a:lnTo>
                  <a:pt x="396196" y="555775"/>
                </a:lnTo>
                <a:lnTo>
                  <a:pt x="451743" y="524797"/>
                </a:lnTo>
                <a:lnTo>
                  <a:pt x="512666" y="490985"/>
                </a:lnTo>
                <a:lnTo>
                  <a:pt x="578366" y="454338"/>
                </a:lnTo>
                <a:lnTo>
                  <a:pt x="649642" y="414047"/>
                </a:lnTo>
                <a:lnTo>
                  <a:pt x="726094" y="369706"/>
                </a:lnTo>
                <a:lnTo>
                  <a:pt x="802546" y="325164"/>
                </a:lnTo>
                <a:lnTo>
                  <a:pt x="872826" y="283050"/>
                </a:lnTo>
                <a:lnTo>
                  <a:pt x="937332" y="244176"/>
                </a:lnTo>
                <a:lnTo>
                  <a:pt x="996662" y="207935"/>
                </a:lnTo>
                <a:lnTo>
                  <a:pt x="1051214" y="174932"/>
                </a:lnTo>
                <a:lnTo>
                  <a:pt x="1101186" y="144360"/>
                </a:lnTo>
                <a:lnTo>
                  <a:pt x="1147176" y="117027"/>
                </a:lnTo>
                <a:lnTo>
                  <a:pt x="1189384" y="92325"/>
                </a:lnTo>
                <a:lnTo>
                  <a:pt x="1228407" y="70864"/>
                </a:lnTo>
                <a:lnTo>
                  <a:pt x="1264642" y="52034"/>
                </a:lnTo>
                <a:lnTo>
                  <a:pt x="1298488" y="36242"/>
                </a:lnTo>
                <a:lnTo>
                  <a:pt x="1330342" y="23081"/>
                </a:lnTo>
                <a:lnTo>
                  <a:pt x="1360406" y="12958"/>
                </a:lnTo>
                <a:lnTo>
                  <a:pt x="1389473" y="5872"/>
                </a:lnTo>
                <a:lnTo>
                  <a:pt x="1417744" y="1417"/>
                </a:lnTo>
                <a:lnTo>
                  <a:pt x="144561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762000" dir="2700000" sx="81000" sy="8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Freeform: Shape 7"/>
          <p:cNvSpPr/>
          <p:nvPr/>
        </p:nvSpPr>
        <p:spPr>
          <a:xfrm>
            <a:off x="9885517" y="5146065"/>
            <a:ext cx="1668308" cy="1875120"/>
          </a:xfrm>
          <a:custGeom>
            <a:avLst/>
            <a:gdLst>
              <a:gd name="connsiteX0" fmla="*/ 1445618 w 2890837"/>
              <a:gd name="connsiteY0" fmla="*/ 0 h 3249205"/>
              <a:gd name="connsiteX1" fmla="*/ 1473092 w 2890837"/>
              <a:gd name="connsiteY1" fmla="*/ 1417 h 3249205"/>
              <a:gd name="connsiteX2" fmla="*/ 1501364 w 2890837"/>
              <a:gd name="connsiteY2" fmla="*/ 5872 h 3249205"/>
              <a:gd name="connsiteX3" fmla="*/ 1530431 w 2890837"/>
              <a:gd name="connsiteY3" fmla="*/ 12958 h 3249205"/>
              <a:gd name="connsiteX4" fmla="*/ 1560494 w 2890837"/>
              <a:gd name="connsiteY4" fmla="*/ 23081 h 3249205"/>
              <a:gd name="connsiteX5" fmla="*/ 1592350 w 2890837"/>
              <a:gd name="connsiteY5" fmla="*/ 36242 h 3249205"/>
              <a:gd name="connsiteX6" fmla="*/ 1626195 w 2890837"/>
              <a:gd name="connsiteY6" fmla="*/ 52034 h 3249205"/>
              <a:gd name="connsiteX7" fmla="*/ 1662430 w 2890837"/>
              <a:gd name="connsiteY7" fmla="*/ 70864 h 3249205"/>
              <a:gd name="connsiteX8" fmla="*/ 1701453 w 2890837"/>
              <a:gd name="connsiteY8" fmla="*/ 92325 h 3249205"/>
              <a:gd name="connsiteX9" fmla="*/ 1743660 w 2890837"/>
              <a:gd name="connsiteY9" fmla="*/ 117027 h 3249205"/>
              <a:gd name="connsiteX10" fmla="*/ 1789651 w 2890837"/>
              <a:gd name="connsiteY10" fmla="*/ 144360 h 3249205"/>
              <a:gd name="connsiteX11" fmla="*/ 1839624 w 2890837"/>
              <a:gd name="connsiteY11" fmla="*/ 174932 h 3249205"/>
              <a:gd name="connsiteX12" fmla="*/ 1894175 w 2890837"/>
              <a:gd name="connsiteY12" fmla="*/ 207935 h 3249205"/>
              <a:gd name="connsiteX13" fmla="*/ 1953505 w 2890837"/>
              <a:gd name="connsiteY13" fmla="*/ 244176 h 3249205"/>
              <a:gd name="connsiteX14" fmla="*/ 2018011 w 2890837"/>
              <a:gd name="connsiteY14" fmla="*/ 283050 h 3249205"/>
              <a:gd name="connsiteX15" fmla="*/ 2088291 w 2890837"/>
              <a:gd name="connsiteY15" fmla="*/ 325164 h 3249205"/>
              <a:gd name="connsiteX16" fmla="*/ 2164743 w 2890837"/>
              <a:gd name="connsiteY16" fmla="*/ 369706 h 3249205"/>
              <a:gd name="connsiteX17" fmla="*/ 2241195 w 2890837"/>
              <a:gd name="connsiteY17" fmla="*/ 414047 h 3249205"/>
              <a:gd name="connsiteX18" fmla="*/ 2312470 w 2890837"/>
              <a:gd name="connsiteY18" fmla="*/ 454338 h 3249205"/>
              <a:gd name="connsiteX19" fmla="*/ 2378171 w 2890837"/>
              <a:gd name="connsiteY19" fmla="*/ 491187 h 3249205"/>
              <a:gd name="connsiteX20" fmla="*/ 2439094 w 2890837"/>
              <a:gd name="connsiteY20" fmla="*/ 524999 h 3249205"/>
              <a:gd name="connsiteX21" fmla="*/ 2494641 w 2890837"/>
              <a:gd name="connsiteY21" fmla="*/ 555775 h 3249205"/>
              <a:gd name="connsiteX22" fmla="*/ 2545808 w 2890837"/>
              <a:gd name="connsiteY22" fmla="*/ 584323 h 3249205"/>
              <a:gd name="connsiteX23" fmla="*/ 2592396 w 2890837"/>
              <a:gd name="connsiteY23" fmla="*/ 610643 h 3249205"/>
              <a:gd name="connsiteX24" fmla="*/ 2634604 w 2890837"/>
              <a:gd name="connsiteY24" fmla="*/ 635142 h 3249205"/>
              <a:gd name="connsiteX25" fmla="*/ 2672830 w 2890837"/>
              <a:gd name="connsiteY25" fmla="*/ 658628 h 3249205"/>
              <a:gd name="connsiteX26" fmla="*/ 2707273 w 2890837"/>
              <a:gd name="connsiteY26" fmla="*/ 680697 h 3249205"/>
              <a:gd name="connsiteX27" fmla="*/ 2737535 w 2890837"/>
              <a:gd name="connsiteY27" fmla="*/ 702159 h 3249205"/>
              <a:gd name="connsiteX28" fmla="*/ 2764811 w 2890837"/>
              <a:gd name="connsiteY28" fmla="*/ 723620 h 3249205"/>
              <a:gd name="connsiteX29" fmla="*/ 2788702 w 2890837"/>
              <a:gd name="connsiteY29" fmla="*/ 744677 h 3249205"/>
              <a:gd name="connsiteX30" fmla="*/ 2809209 w 2890837"/>
              <a:gd name="connsiteY30" fmla="*/ 766341 h 3249205"/>
              <a:gd name="connsiteX31" fmla="*/ 2827127 w 2890837"/>
              <a:gd name="connsiteY31" fmla="*/ 788815 h 3249205"/>
              <a:gd name="connsiteX32" fmla="*/ 2842258 w 2890837"/>
              <a:gd name="connsiteY32" fmla="*/ 812301 h 3249205"/>
              <a:gd name="connsiteX33" fmla="*/ 2854801 w 2890837"/>
              <a:gd name="connsiteY33" fmla="*/ 837205 h 3249205"/>
              <a:gd name="connsiteX34" fmla="*/ 2865154 w 2890837"/>
              <a:gd name="connsiteY34" fmla="*/ 863931 h 3249205"/>
              <a:gd name="connsiteX35" fmla="*/ 2873516 w 2890837"/>
              <a:gd name="connsiteY35" fmla="*/ 892884 h 3249205"/>
              <a:gd name="connsiteX36" fmla="*/ 2879688 w 2890837"/>
              <a:gd name="connsiteY36" fmla="*/ 924266 h 3249205"/>
              <a:gd name="connsiteX37" fmla="*/ 2884665 w 2890837"/>
              <a:gd name="connsiteY37" fmla="*/ 958483 h 3249205"/>
              <a:gd name="connsiteX38" fmla="*/ 2887850 w 2890837"/>
              <a:gd name="connsiteY38" fmla="*/ 995940 h 3249205"/>
              <a:gd name="connsiteX39" fmla="*/ 2889842 w 2890837"/>
              <a:gd name="connsiteY39" fmla="*/ 1036838 h 3249205"/>
              <a:gd name="connsiteX40" fmla="*/ 2890638 w 2890837"/>
              <a:gd name="connsiteY40" fmla="*/ 1081786 h 3249205"/>
              <a:gd name="connsiteX41" fmla="*/ 2890837 w 2890837"/>
              <a:gd name="connsiteY41" fmla="*/ 1131188 h 3249205"/>
              <a:gd name="connsiteX42" fmla="*/ 2890240 w 2890837"/>
              <a:gd name="connsiteY42" fmla="*/ 1185045 h 3249205"/>
              <a:gd name="connsiteX43" fmla="*/ 2889045 w 2890837"/>
              <a:gd name="connsiteY43" fmla="*/ 1243558 h 3249205"/>
              <a:gd name="connsiteX44" fmla="*/ 2887850 w 2890837"/>
              <a:gd name="connsiteY44" fmla="*/ 1307740 h 3249205"/>
              <a:gd name="connsiteX45" fmla="*/ 2886457 w 2890837"/>
              <a:gd name="connsiteY45" fmla="*/ 1377592 h 3249205"/>
              <a:gd name="connsiteX46" fmla="*/ 2885262 w 2890837"/>
              <a:gd name="connsiteY46" fmla="*/ 1453315 h 3249205"/>
              <a:gd name="connsiteX47" fmla="*/ 2884267 w 2890837"/>
              <a:gd name="connsiteY47" fmla="*/ 1535719 h 3249205"/>
              <a:gd name="connsiteX48" fmla="*/ 2883869 w 2890837"/>
              <a:gd name="connsiteY48" fmla="*/ 1624603 h 3249205"/>
              <a:gd name="connsiteX49" fmla="*/ 2884267 w 2890837"/>
              <a:gd name="connsiteY49" fmla="*/ 1713486 h 3249205"/>
              <a:gd name="connsiteX50" fmla="*/ 2885262 w 2890837"/>
              <a:gd name="connsiteY50" fmla="*/ 1795891 h 3249205"/>
              <a:gd name="connsiteX51" fmla="*/ 2886457 w 2890837"/>
              <a:gd name="connsiteY51" fmla="*/ 1871614 h 3249205"/>
              <a:gd name="connsiteX52" fmla="*/ 2887850 w 2890837"/>
              <a:gd name="connsiteY52" fmla="*/ 1941465 h 3249205"/>
              <a:gd name="connsiteX53" fmla="*/ 2889045 w 2890837"/>
              <a:gd name="connsiteY53" fmla="*/ 2005647 h 3249205"/>
              <a:gd name="connsiteX54" fmla="*/ 2890240 w 2890837"/>
              <a:gd name="connsiteY54" fmla="*/ 2064161 h 3249205"/>
              <a:gd name="connsiteX55" fmla="*/ 2890837 w 2890837"/>
              <a:gd name="connsiteY55" fmla="*/ 2118017 h 3249205"/>
              <a:gd name="connsiteX56" fmla="*/ 2890638 w 2890837"/>
              <a:gd name="connsiteY56" fmla="*/ 2167419 h 3249205"/>
              <a:gd name="connsiteX57" fmla="*/ 2889842 w 2890837"/>
              <a:gd name="connsiteY57" fmla="*/ 2212367 h 3249205"/>
              <a:gd name="connsiteX58" fmla="*/ 2887850 w 2890837"/>
              <a:gd name="connsiteY58" fmla="*/ 2253265 h 3249205"/>
              <a:gd name="connsiteX59" fmla="*/ 2884665 w 2890837"/>
              <a:gd name="connsiteY59" fmla="*/ 2290722 h 3249205"/>
              <a:gd name="connsiteX60" fmla="*/ 2879887 w 2890837"/>
              <a:gd name="connsiteY60" fmla="*/ 2324939 h 3249205"/>
              <a:gd name="connsiteX61" fmla="*/ 2873516 w 2890837"/>
              <a:gd name="connsiteY61" fmla="*/ 2356322 h 3249205"/>
              <a:gd name="connsiteX62" fmla="*/ 2865154 w 2890837"/>
              <a:gd name="connsiteY62" fmla="*/ 2385275 h 3249205"/>
              <a:gd name="connsiteX63" fmla="*/ 2854801 w 2890837"/>
              <a:gd name="connsiteY63" fmla="*/ 2412000 h 3249205"/>
              <a:gd name="connsiteX64" fmla="*/ 2842258 w 2890837"/>
              <a:gd name="connsiteY64" fmla="*/ 2436904 h 3249205"/>
              <a:gd name="connsiteX65" fmla="*/ 2827127 w 2890837"/>
              <a:gd name="connsiteY65" fmla="*/ 2460390 h 3249205"/>
              <a:gd name="connsiteX66" fmla="*/ 2809209 w 2890837"/>
              <a:gd name="connsiteY66" fmla="*/ 2482864 h 3249205"/>
              <a:gd name="connsiteX67" fmla="*/ 2788702 w 2890837"/>
              <a:gd name="connsiteY67" fmla="*/ 2504528 h 3249205"/>
              <a:gd name="connsiteX68" fmla="*/ 2764811 w 2890837"/>
              <a:gd name="connsiteY68" fmla="*/ 2525585 h 3249205"/>
              <a:gd name="connsiteX69" fmla="*/ 2737734 w 2890837"/>
              <a:gd name="connsiteY69" fmla="*/ 2547046 h 3249205"/>
              <a:gd name="connsiteX70" fmla="*/ 2707273 w 2890837"/>
              <a:gd name="connsiteY70" fmla="*/ 2568508 h 3249205"/>
              <a:gd name="connsiteX71" fmla="*/ 2672830 w 2890837"/>
              <a:gd name="connsiteY71" fmla="*/ 2590779 h 3249205"/>
              <a:gd name="connsiteX72" fmla="*/ 2634803 w 2890837"/>
              <a:gd name="connsiteY72" fmla="*/ 2614063 h 3249205"/>
              <a:gd name="connsiteX73" fmla="*/ 2592396 w 2890837"/>
              <a:gd name="connsiteY73" fmla="*/ 2638562 h 3249205"/>
              <a:gd name="connsiteX74" fmla="*/ 2545808 w 2890837"/>
              <a:gd name="connsiteY74" fmla="*/ 2664883 h 3249205"/>
              <a:gd name="connsiteX75" fmla="*/ 2494641 w 2890837"/>
              <a:gd name="connsiteY75" fmla="*/ 2693431 h 3249205"/>
              <a:gd name="connsiteX76" fmla="*/ 2439094 w 2890837"/>
              <a:gd name="connsiteY76" fmla="*/ 2724408 h 3249205"/>
              <a:gd name="connsiteX77" fmla="*/ 2378171 w 2890837"/>
              <a:gd name="connsiteY77" fmla="*/ 2758220 h 3249205"/>
              <a:gd name="connsiteX78" fmla="*/ 2312470 w 2890837"/>
              <a:gd name="connsiteY78" fmla="*/ 2794867 h 3249205"/>
              <a:gd name="connsiteX79" fmla="*/ 2241195 w 2890837"/>
              <a:gd name="connsiteY79" fmla="*/ 2835158 h 3249205"/>
              <a:gd name="connsiteX80" fmla="*/ 2164743 w 2890837"/>
              <a:gd name="connsiteY80" fmla="*/ 2879499 h 3249205"/>
              <a:gd name="connsiteX81" fmla="*/ 2088291 w 2890837"/>
              <a:gd name="connsiteY81" fmla="*/ 2924042 h 3249205"/>
              <a:gd name="connsiteX82" fmla="*/ 2018011 w 2890837"/>
              <a:gd name="connsiteY82" fmla="*/ 2966155 h 3249205"/>
              <a:gd name="connsiteX83" fmla="*/ 1953505 w 2890837"/>
              <a:gd name="connsiteY83" fmla="*/ 3005029 h 3249205"/>
              <a:gd name="connsiteX84" fmla="*/ 1894175 w 2890837"/>
              <a:gd name="connsiteY84" fmla="*/ 3041271 h 3249205"/>
              <a:gd name="connsiteX85" fmla="*/ 1839624 w 2890837"/>
              <a:gd name="connsiteY85" fmla="*/ 3074273 h 3249205"/>
              <a:gd name="connsiteX86" fmla="*/ 1789651 w 2890837"/>
              <a:gd name="connsiteY86" fmla="*/ 3104846 h 3249205"/>
              <a:gd name="connsiteX87" fmla="*/ 1743660 w 2890837"/>
              <a:gd name="connsiteY87" fmla="*/ 3132179 h 3249205"/>
              <a:gd name="connsiteX88" fmla="*/ 1701453 w 2890837"/>
              <a:gd name="connsiteY88" fmla="*/ 3156880 h 3249205"/>
              <a:gd name="connsiteX89" fmla="*/ 1662430 w 2890837"/>
              <a:gd name="connsiteY89" fmla="*/ 3178341 h 3249205"/>
              <a:gd name="connsiteX90" fmla="*/ 1626195 w 2890837"/>
              <a:gd name="connsiteY90" fmla="*/ 3197171 h 3249205"/>
              <a:gd name="connsiteX91" fmla="*/ 1592350 w 2890837"/>
              <a:gd name="connsiteY91" fmla="*/ 3212963 h 3249205"/>
              <a:gd name="connsiteX92" fmla="*/ 1560494 w 2890837"/>
              <a:gd name="connsiteY92" fmla="*/ 3226124 h 3249205"/>
              <a:gd name="connsiteX93" fmla="*/ 1530431 w 2890837"/>
              <a:gd name="connsiteY93" fmla="*/ 3236247 h 3249205"/>
              <a:gd name="connsiteX94" fmla="*/ 1501364 w 2890837"/>
              <a:gd name="connsiteY94" fmla="*/ 3243334 h 3249205"/>
              <a:gd name="connsiteX95" fmla="*/ 1473092 w 2890837"/>
              <a:gd name="connsiteY95" fmla="*/ 3247788 h 3249205"/>
              <a:gd name="connsiteX96" fmla="*/ 1445618 w 2890837"/>
              <a:gd name="connsiteY96" fmla="*/ 3249205 h 3249205"/>
              <a:gd name="connsiteX97" fmla="*/ 1417744 w 2890837"/>
              <a:gd name="connsiteY97" fmla="*/ 3247788 h 3249205"/>
              <a:gd name="connsiteX98" fmla="*/ 1389473 w 2890837"/>
              <a:gd name="connsiteY98" fmla="*/ 3243334 h 3249205"/>
              <a:gd name="connsiteX99" fmla="*/ 1360406 w 2890837"/>
              <a:gd name="connsiteY99" fmla="*/ 3236247 h 3249205"/>
              <a:gd name="connsiteX100" fmla="*/ 1330342 w 2890837"/>
              <a:gd name="connsiteY100" fmla="*/ 3226124 h 3249205"/>
              <a:gd name="connsiteX101" fmla="*/ 1298488 w 2890837"/>
              <a:gd name="connsiteY101" fmla="*/ 3212963 h 3249205"/>
              <a:gd name="connsiteX102" fmla="*/ 1264642 w 2890837"/>
              <a:gd name="connsiteY102" fmla="*/ 3197171 h 3249205"/>
              <a:gd name="connsiteX103" fmla="*/ 1228407 w 2890837"/>
              <a:gd name="connsiteY103" fmla="*/ 3178341 h 3249205"/>
              <a:gd name="connsiteX104" fmla="*/ 1189384 w 2890837"/>
              <a:gd name="connsiteY104" fmla="*/ 3156880 h 3249205"/>
              <a:gd name="connsiteX105" fmla="*/ 1147176 w 2890837"/>
              <a:gd name="connsiteY105" fmla="*/ 3132179 h 3249205"/>
              <a:gd name="connsiteX106" fmla="*/ 1101186 w 2890837"/>
              <a:gd name="connsiteY106" fmla="*/ 3104846 h 3249205"/>
              <a:gd name="connsiteX107" fmla="*/ 1051214 w 2890837"/>
              <a:gd name="connsiteY107" fmla="*/ 3074273 h 3249205"/>
              <a:gd name="connsiteX108" fmla="*/ 996662 w 2890837"/>
              <a:gd name="connsiteY108" fmla="*/ 3041271 h 3249205"/>
              <a:gd name="connsiteX109" fmla="*/ 937332 w 2890837"/>
              <a:gd name="connsiteY109" fmla="*/ 3005029 h 3249205"/>
              <a:gd name="connsiteX110" fmla="*/ 872826 w 2890837"/>
              <a:gd name="connsiteY110" fmla="*/ 2966155 h 3249205"/>
              <a:gd name="connsiteX111" fmla="*/ 802546 w 2890837"/>
              <a:gd name="connsiteY111" fmla="*/ 2924042 h 3249205"/>
              <a:gd name="connsiteX112" fmla="*/ 726094 w 2890837"/>
              <a:gd name="connsiteY112" fmla="*/ 2879499 h 3249205"/>
              <a:gd name="connsiteX113" fmla="*/ 649642 w 2890837"/>
              <a:gd name="connsiteY113" fmla="*/ 2835158 h 3249205"/>
              <a:gd name="connsiteX114" fmla="*/ 578366 w 2890837"/>
              <a:gd name="connsiteY114" fmla="*/ 2794867 h 3249205"/>
              <a:gd name="connsiteX115" fmla="*/ 512666 w 2890837"/>
              <a:gd name="connsiteY115" fmla="*/ 2758018 h 3249205"/>
              <a:gd name="connsiteX116" fmla="*/ 451743 w 2890837"/>
              <a:gd name="connsiteY116" fmla="*/ 2724206 h 3249205"/>
              <a:gd name="connsiteX117" fmla="*/ 396196 w 2890837"/>
              <a:gd name="connsiteY117" fmla="*/ 2693431 h 3249205"/>
              <a:gd name="connsiteX118" fmla="*/ 345029 w 2890837"/>
              <a:gd name="connsiteY118" fmla="*/ 2664883 h 3249205"/>
              <a:gd name="connsiteX119" fmla="*/ 298441 w 2890837"/>
              <a:gd name="connsiteY119" fmla="*/ 2638562 h 3249205"/>
              <a:gd name="connsiteX120" fmla="*/ 256233 w 2890837"/>
              <a:gd name="connsiteY120" fmla="*/ 2614063 h 3249205"/>
              <a:gd name="connsiteX121" fmla="*/ 218007 w 2890837"/>
              <a:gd name="connsiteY121" fmla="*/ 2590577 h 3249205"/>
              <a:gd name="connsiteX122" fmla="*/ 183564 w 2890837"/>
              <a:gd name="connsiteY122" fmla="*/ 2568508 h 3249205"/>
              <a:gd name="connsiteX123" fmla="*/ 153302 w 2890837"/>
              <a:gd name="connsiteY123" fmla="*/ 2547046 h 3249205"/>
              <a:gd name="connsiteX124" fmla="*/ 126026 w 2890837"/>
              <a:gd name="connsiteY124" fmla="*/ 2525585 h 3249205"/>
              <a:gd name="connsiteX125" fmla="*/ 102135 w 2890837"/>
              <a:gd name="connsiteY125" fmla="*/ 2504528 h 3249205"/>
              <a:gd name="connsiteX126" fmla="*/ 81628 w 2890837"/>
              <a:gd name="connsiteY126" fmla="*/ 2482864 h 3249205"/>
              <a:gd name="connsiteX127" fmla="*/ 63710 w 2890837"/>
              <a:gd name="connsiteY127" fmla="*/ 2460390 h 3249205"/>
              <a:gd name="connsiteX128" fmla="*/ 48579 w 2890837"/>
              <a:gd name="connsiteY128" fmla="*/ 2436904 h 3249205"/>
              <a:gd name="connsiteX129" fmla="*/ 36036 w 2890837"/>
              <a:gd name="connsiteY129" fmla="*/ 2412000 h 3249205"/>
              <a:gd name="connsiteX130" fmla="*/ 25683 w 2890837"/>
              <a:gd name="connsiteY130" fmla="*/ 2385275 h 3249205"/>
              <a:gd name="connsiteX131" fmla="*/ 17321 w 2890837"/>
              <a:gd name="connsiteY131" fmla="*/ 2356322 h 3249205"/>
              <a:gd name="connsiteX132" fmla="*/ 11149 w 2890837"/>
              <a:gd name="connsiteY132" fmla="*/ 2324939 h 3249205"/>
              <a:gd name="connsiteX133" fmla="*/ 6172 w 2890837"/>
              <a:gd name="connsiteY133" fmla="*/ 2290722 h 3249205"/>
              <a:gd name="connsiteX134" fmla="*/ 2986 w 2890837"/>
              <a:gd name="connsiteY134" fmla="*/ 2253265 h 3249205"/>
              <a:gd name="connsiteX135" fmla="*/ 995 w 2890837"/>
              <a:gd name="connsiteY135" fmla="*/ 2212367 h 3249205"/>
              <a:gd name="connsiteX136" fmla="*/ 199 w 2890837"/>
              <a:gd name="connsiteY136" fmla="*/ 2167419 h 3249205"/>
              <a:gd name="connsiteX137" fmla="*/ 0 w 2890837"/>
              <a:gd name="connsiteY137" fmla="*/ 2118017 h 3249205"/>
              <a:gd name="connsiteX138" fmla="*/ 597 w 2890837"/>
              <a:gd name="connsiteY138" fmla="*/ 2064161 h 3249205"/>
              <a:gd name="connsiteX139" fmla="*/ 1792 w 2890837"/>
              <a:gd name="connsiteY139" fmla="*/ 2005647 h 3249205"/>
              <a:gd name="connsiteX140" fmla="*/ 2986 w 2890837"/>
              <a:gd name="connsiteY140" fmla="*/ 1941465 h 3249205"/>
              <a:gd name="connsiteX141" fmla="*/ 4380 w 2890837"/>
              <a:gd name="connsiteY141" fmla="*/ 1871614 h 3249205"/>
              <a:gd name="connsiteX142" fmla="*/ 5575 w 2890837"/>
              <a:gd name="connsiteY142" fmla="*/ 1795891 h 3249205"/>
              <a:gd name="connsiteX143" fmla="*/ 6570 w 2890837"/>
              <a:gd name="connsiteY143" fmla="*/ 1713486 h 3249205"/>
              <a:gd name="connsiteX144" fmla="*/ 6968 w 2890837"/>
              <a:gd name="connsiteY144" fmla="*/ 1624603 h 3249205"/>
              <a:gd name="connsiteX145" fmla="*/ 6570 w 2890837"/>
              <a:gd name="connsiteY145" fmla="*/ 1535719 h 3249205"/>
              <a:gd name="connsiteX146" fmla="*/ 5575 w 2890837"/>
              <a:gd name="connsiteY146" fmla="*/ 1453315 h 3249205"/>
              <a:gd name="connsiteX147" fmla="*/ 4380 w 2890837"/>
              <a:gd name="connsiteY147" fmla="*/ 1377592 h 3249205"/>
              <a:gd name="connsiteX148" fmla="*/ 2986 w 2890837"/>
              <a:gd name="connsiteY148" fmla="*/ 1307740 h 3249205"/>
              <a:gd name="connsiteX149" fmla="*/ 1792 w 2890837"/>
              <a:gd name="connsiteY149" fmla="*/ 1243558 h 3249205"/>
              <a:gd name="connsiteX150" fmla="*/ 597 w 2890837"/>
              <a:gd name="connsiteY150" fmla="*/ 1185045 h 3249205"/>
              <a:gd name="connsiteX151" fmla="*/ 0 w 2890837"/>
              <a:gd name="connsiteY151" fmla="*/ 1131188 h 3249205"/>
              <a:gd name="connsiteX152" fmla="*/ 199 w 2890837"/>
              <a:gd name="connsiteY152" fmla="*/ 1081786 h 3249205"/>
              <a:gd name="connsiteX153" fmla="*/ 995 w 2890837"/>
              <a:gd name="connsiteY153" fmla="*/ 1036838 h 3249205"/>
              <a:gd name="connsiteX154" fmla="*/ 2986 w 2890837"/>
              <a:gd name="connsiteY154" fmla="*/ 995940 h 3249205"/>
              <a:gd name="connsiteX155" fmla="*/ 6172 w 2890837"/>
              <a:gd name="connsiteY155" fmla="*/ 958483 h 3249205"/>
              <a:gd name="connsiteX156" fmla="*/ 10950 w 2890837"/>
              <a:gd name="connsiteY156" fmla="*/ 924266 h 3249205"/>
              <a:gd name="connsiteX157" fmla="*/ 17321 w 2890837"/>
              <a:gd name="connsiteY157" fmla="*/ 892884 h 3249205"/>
              <a:gd name="connsiteX158" fmla="*/ 25683 w 2890837"/>
              <a:gd name="connsiteY158" fmla="*/ 863931 h 3249205"/>
              <a:gd name="connsiteX159" fmla="*/ 36036 w 2890837"/>
              <a:gd name="connsiteY159" fmla="*/ 837205 h 3249205"/>
              <a:gd name="connsiteX160" fmla="*/ 48579 w 2890837"/>
              <a:gd name="connsiteY160" fmla="*/ 812301 h 3249205"/>
              <a:gd name="connsiteX161" fmla="*/ 63710 w 2890837"/>
              <a:gd name="connsiteY161" fmla="*/ 788815 h 3249205"/>
              <a:gd name="connsiteX162" fmla="*/ 81628 w 2890837"/>
              <a:gd name="connsiteY162" fmla="*/ 766341 h 3249205"/>
              <a:gd name="connsiteX163" fmla="*/ 102135 w 2890837"/>
              <a:gd name="connsiteY163" fmla="*/ 744677 h 3249205"/>
              <a:gd name="connsiteX164" fmla="*/ 126026 w 2890837"/>
              <a:gd name="connsiteY164" fmla="*/ 723620 h 3249205"/>
              <a:gd name="connsiteX165" fmla="*/ 153103 w 2890837"/>
              <a:gd name="connsiteY165" fmla="*/ 702159 h 3249205"/>
              <a:gd name="connsiteX166" fmla="*/ 183564 w 2890837"/>
              <a:gd name="connsiteY166" fmla="*/ 680697 h 3249205"/>
              <a:gd name="connsiteX167" fmla="*/ 218007 w 2890837"/>
              <a:gd name="connsiteY167" fmla="*/ 658426 h 3249205"/>
              <a:gd name="connsiteX168" fmla="*/ 256034 w 2890837"/>
              <a:gd name="connsiteY168" fmla="*/ 635142 h 3249205"/>
              <a:gd name="connsiteX169" fmla="*/ 298441 w 2890837"/>
              <a:gd name="connsiteY169" fmla="*/ 610643 h 3249205"/>
              <a:gd name="connsiteX170" fmla="*/ 345029 w 2890837"/>
              <a:gd name="connsiteY170" fmla="*/ 584323 h 3249205"/>
              <a:gd name="connsiteX171" fmla="*/ 396196 w 2890837"/>
              <a:gd name="connsiteY171" fmla="*/ 555775 h 3249205"/>
              <a:gd name="connsiteX172" fmla="*/ 451743 w 2890837"/>
              <a:gd name="connsiteY172" fmla="*/ 524797 h 3249205"/>
              <a:gd name="connsiteX173" fmla="*/ 512666 w 2890837"/>
              <a:gd name="connsiteY173" fmla="*/ 490985 h 3249205"/>
              <a:gd name="connsiteX174" fmla="*/ 578366 w 2890837"/>
              <a:gd name="connsiteY174" fmla="*/ 454338 h 3249205"/>
              <a:gd name="connsiteX175" fmla="*/ 649642 w 2890837"/>
              <a:gd name="connsiteY175" fmla="*/ 414047 h 3249205"/>
              <a:gd name="connsiteX176" fmla="*/ 726094 w 2890837"/>
              <a:gd name="connsiteY176" fmla="*/ 369706 h 3249205"/>
              <a:gd name="connsiteX177" fmla="*/ 802546 w 2890837"/>
              <a:gd name="connsiteY177" fmla="*/ 325164 h 3249205"/>
              <a:gd name="connsiteX178" fmla="*/ 872826 w 2890837"/>
              <a:gd name="connsiteY178" fmla="*/ 283050 h 3249205"/>
              <a:gd name="connsiteX179" fmla="*/ 937332 w 2890837"/>
              <a:gd name="connsiteY179" fmla="*/ 244176 h 3249205"/>
              <a:gd name="connsiteX180" fmla="*/ 996662 w 2890837"/>
              <a:gd name="connsiteY180" fmla="*/ 207935 h 3249205"/>
              <a:gd name="connsiteX181" fmla="*/ 1051214 w 2890837"/>
              <a:gd name="connsiteY181" fmla="*/ 174932 h 3249205"/>
              <a:gd name="connsiteX182" fmla="*/ 1101186 w 2890837"/>
              <a:gd name="connsiteY182" fmla="*/ 144360 h 3249205"/>
              <a:gd name="connsiteX183" fmla="*/ 1147176 w 2890837"/>
              <a:gd name="connsiteY183" fmla="*/ 117027 h 3249205"/>
              <a:gd name="connsiteX184" fmla="*/ 1189384 w 2890837"/>
              <a:gd name="connsiteY184" fmla="*/ 92325 h 3249205"/>
              <a:gd name="connsiteX185" fmla="*/ 1228407 w 2890837"/>
              <a:gd name="connsiteY185" fmla="*/ 70864 h 3249205"/>
              <a:gd name="connsiteX186" fmla="*/ 1264642 w 2890837"/>
              <a:gd name="connsiteY186" fmla="*/ 52034 h 3249205"/>
              <a:gd name="connsiteX187" fmla="*/ 1298488 w 2890837"/>
              <a:gd name="connsiteY187" fmla="*/ 36242 h 3249205"/>
              <a:gd name="connsiteX188" fmla="*/ 1330342 w 2890837"/>
              <a:gd name="connsiteY188" fmla="*/ 23081 h 3249205"/>
              <a:gd name="connsiteX189" fmla="*/ 1360406 w 2890837"/>
              <a:gd name="connsiteY189" fmla="*/ 12958 h 3249205"/>
              <a:gd name="connsiteX190" fmla="*/ 1389473 w 2890837"/>
              <a:gd name="connsiteY190" fmla="*/ 5872 h 3249205"/>
              <a:gd name="connsiteX191" fmla="*/ 1417744 w 2890837"/>
              <a:gd name="connsiteY191" fmla="*/ 1417 h 3249205"/>
              <a:gd name="connsiteX192" fmla="*/ 1445618 w 2890837"/>
              <a:gd name="connsiteY192" fmla="*/ 0 h 324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2890837" h="3249205">
                <a:moveTo>
                  <a:pt x="1445618" y="0"/>
                </a:moveTo>
                <a:lnTo>
                  <a:pt x="1473092" y="1417"/>
                </a:lnTo>
                <a:lnTo>
                  <a:pt x="1501364" y="5872"/>
                </a:lnTo>
                <a:lnTo>
                  <a:pt x="1530431" y="12958"/>
                </a:lnTo>
                <a:lnTo>
                  <a:pt x="1560494" y="23081"/>
                </a:lnTo>
                <a:lnTo>
                  <a:pt x="1592350" y="36242"/>
                </a:lnTo>
                <a:lnTo>
                  <a:pt x="1626195" y="52034"/>
                </a:lnTo>
                <a:lnTo>
                  <a:pt x="1662430" y="70864"/>
                </a:lnTo>
                <a:lnTo>
                  <a:pt x="1701453" y="92325"/>
                </a:lnTo>
                <a:lnTo>
                  <a:pt x="1743660" y="117027"/>
                </a:lnTo>
                <a:lnTo>
                  <a:pt x="1789651" y="144360"/>
                </a:lnTo>
                <a:lnTo>
                  <a:pt x="1839624" y="174932"/>
                </a:lnTo>
                <a:lnTo>
                  <a:pt x="1894175" y="207935"/>
                </a:lnTo>
                <a:lnTo>
                  <a:pt x="1953505" y="244176"/>
                </a:lnTo>
                <a:lnTo>
                  <a:pt x="2018011" y="283050"/>
                </a:lnTo>
                <a:lnTo>
                  <a:pt x="2088291" y="325164"/>
                </a:lnTo>
                <a:lnTo>
                  <a:pt x="2164743" y="369706"/>
                </a:lnTo>
                <a:lnTo>
                  <a:pt x="2241195" y="414047"/>
                </a:lnTo>
                <a:lnTo>
                  <a:pt x="2312470" y="454338"/>
                </a:lnTo>
                <a:lnTo>
                  <a:pt x="2378171" y="491187"/>
                </a:lnTo>
                <a:lnTo>
                  <a:pt x="2439094" y="524999"/>
                </a:lnTo>
                <a:lnTo>
                  <a:pt x="2494641" y="555775"/>
                </a:lnTo>
                <a:lnTo>
                  <a:pt x="2545808" y="584323"/>
                </a:lnTo>
                <a:lnTo>
                  <a:pt x="2592396" y="610643"/>
                </a:lnTo>
                <a:lnTo>
                  <a:pt x="2634604" y="635142"/>
                </a:lnTo>
                <a:lnTo>
                  <a:pt x="2672830" y="658628"/>
                </a:lnTo>
                <a:lnTo>
                  <a:pt x="2707273" y="680697"/>
                </a:lnTo>
                <a:lnTo>
                  <a:pt x="2737535" y="702159"/>
                </a:lnTo>
                <a:lnTo>
                  <a:pt x="2764811" y="723620"/>
                </a:lnTo>
                <a:lnTo>
                  <a:pt x="2788702" y="744677"/>
                </a:lnTo>
                <a:lnTo>
                  <a:pt x="2809209" y="766341"/>
                </a:lnTo>
                <a:lnTo>
                  <a:pt x="2827127" y="788815"/>
                </a:lnTo>
                <a:lnTo>
                  <a:pt x="2842258" y="812301"/>
                </a:lnTo>
                <a:lnTo>
                  <a:pt x="2854801" y="837205"/>
                </a:lnTo>
                <a:lnTo>
                  <a:pt x="2865154" y="863931"/>
                </a:lnTo>
                <a:lnTo>
                  <a:pt x="2873516" y="892884"/>
                </a:lnTo>
                <a:lnTo>
                  <a:pt x="2879688" y="924266"/>
                </a:lnTo>
                <a:lnTo>
                  <a:pt x="2884665" y="958483"/>
                </a:lnTo>
                <a:lnTo>
                  <a:pt x="2887850" y="995940"/>
                </a:lnTo>
                <a:lnTo>
                  <a:pt x="2889842" y="1036838"/>
                </a:lnTo>
                <a:lnTo>
                  <a:pt x="2890638" y="1081786"/>
                </a:lnTo>
                <a:lnTo>
                  <a:pt x="2890837" y="1131188"/>
                </a:lnTo>
                <a:lnTo>
                  <a:pt x="2890240" y="1185045"/>
                </a:lnTo>
                <a:lnTo>
                  <a:pt x="2889045" y="1243558"/>
                </a:lnTo>
                <a:lnTo>
                  <a:pt x="2887850" y="1307740"/>
                </a:lnTo>
                <a:lnTo>
                  <a:pt x="2886457" y="1377592"/>
                </a:lnTo>
                <a:lnTo>
                  <a:pt x="2885262" y="1453315"/>
                </a:lnTo>
                <a:lnTo>
                  <a:pt x="2884267" y="1535719"/>
                </a:lnTo>
                <a:lnTo>
                  <a:pt x="2883869" y="1624603"/>
                </a:lnTo>
                <a:lnTo>
                  <a:pt x="2884267" y="1713486"/>
                </a:lnTo>
                <a:lnTo>
                  <a:pt x="2885262" y="1795891"/>
                </a:lnTo>
                <a:lnTo>
                  <a:pt x="2886457" y="1871614"/>
                </a:lnTo>
                <a:lnTo>
                  <a:pt x="2887850" y="1941465"/>
                </a:lnTo>
                <a:lnTo>
                  <a:pt x="2889045" y="2005647"/>
                </a:lnTo>
                <a:lnTo>
                  <a:pt x="2890240" y="2064161"/>
                </a:lnTo>
                <a:lnTo>
                  <a:pt x="2890837" y="2118017"/>
                </a:lnTo>
                <a:lnTo>
                  <a:pt x="2890638" y="2167419"/>
                </a:lnTo>
                <a:lnTo>
                  <a:pt x="2889842" y="2212367"/>
                </a:lnTo>
                <a:lnTo>
                  <a:pt x="2887850" y="2253265"/>
                </a:lnTo>
                <a:lnTo>
                  <a:pt x="2884665" y="2290722"/>
                </a:lnTo>
                <a:lnTo>
                  <a:pt x="2879887" y="2324939"/>
                </a:lnTo>
                <a:lnTo>
                  <a:pt x="2873516" y="2356322"/>
                </a:lnTo>
                <a:lnTo>
                  <a:pt x="2865154" y="2385275"/>
                </a:lnTo>
                <a:lnTo>
                  <a:pt x="2854801" y="2412000"/>
                </a:lnTo>
                <a:lnTo>
                  <a:pt x="2842258" y="2436904"/>
                </a:lnTo>
                <a:lnTo>
                  <a:pt x="2827127" y="2460390"/>
                </a:lnTo>
                <a:lnTo>
                  <a:pt x="2809209" y="2482864"/>
                </a:lnTo>
                <a:lnTo>
                  <a:pt x="2788702" y="2504528"/>
                </a:lnTo>
                <a:lnTo>
                  <a:pt x="2764811" y="2525585"/>
                </a:lnTo>
                <a:lnTo>
                  <a:pt x="2737734" y="2547046"/>
                </a:lnTo>
                <a:lnTo>
                  <a:pt x="2707273" y="2568508"/>
                </a:lnTo>
                <a:lnTo>
                  <a:pt x="2672830" y="2590779"/>
                </a:lnTo>
                <a:lnTo>
                  <a:pt x="2634803" y="2614063"/>
                </a:lnTo>
                <a:lnTo>
                  <a:pt x="2592396" y="2638562"/>
                </a:lnTo>
                <a:lnTo>
                  <a:pt x="2545808" y="2664883"/>
                </a:lnTo>
                <a:lnTo>
                  <a:pt x="2494641" y="2693431"/>
                </a:lnTo>
                <a:lnTo>
                  <a:pt x="2439094" y="2724408"/>
                </a:lnTo>
                <a:lnTo>
                  <a:pt x="2378171" y="2758220"/>
                </a:lnTo>
                <a:lnTo>
                  <a:pt x="2312470" y="2794867"/>
                </a:lnTo>
                <a:lnTo>
                  <a:pt x="2241195" y="2835158"/>
                </a:lnTo>
                <a:lnTo>
                  <a:pt x="2164743" y="2879499"/>
                </a:lnTo>
                <a:lnTo>
                  <a:pt x="2088291" y="2924042"/>
                </a:lnTo>
                <a:lnTo>
                  <a:pt x="2018011" y="2966155"/>
                </a:lnTo>
                <a:lnTo>
                  <a:pt x="1953505" y="3005029"/>
                </a:lnTo>
                <a:lnTo>
                  <a:pt x="1894175" y="3041271"/>
                </a:lnTo>
                <a:lnTo>
                  <a:pt x="1839624" y="3074273"/>
                </a:lnTo>
                <a:lnTo>
                  <a:pt x="1789651" y="3104846"/>
                </a:lnTo>
                <a:lnTo>
                  <a:pt x="1743660" y="3132179"/>
                </a:lnTo>
                <a:lnTo>
                  <a:pt x="1701453" y="3156880"/>
                </a:lnTo>
                <a:lnTo>
                  <a:pt x="1662430" y="3178341"/>
                </a:lnTo>
                <a:lnTo>
                  <a:pt x="1626195" y="3197171"/>
                </a:lnTo>
                <a:lnTo>
                  <a:pt x="1592350" y="3212963"/>
                </a:lnTo>
                <a:lnTo>
                  <a:pt x="1560494" y="3226124"/>
                </a:lnTo>
                <a:lnTo>
                  <a:pt x="1530431" y="3236247"/>
                </a:lnTo>
                <a:lnTo>
                  <a:pt x="1501364" y="3243334"/>
                </a:lnTo>
                <a:lnTo>
                  <a:pt x="1473092" y="3247788"/>
                </a:lnTo>
                <a:lnTo>
                  <a:pt x="1445618" y="3249205"/>
                </a:lnTo>
                <a:lnTo>
                  <a:pt x="1417744" y="3247788"/>
                </a:lnTo>
                <a:lnTo>
                  <a:pt x="1389473" y="3243334"/>
                </a:lnTo>
                <a:lnTo>
                  <a:pt x="1360406" y="3236247"/>
                </a:lnTo>
                <a:lnTo>
                  <a:pt x="1330342" y="3226124"/>
                </a:lnTo>
                <a:lnTo>
                  <a:pt x="1298488" y="3212963"/>
                </a:lnTo>
                <a:lnTo>
                  <a:pt x="1264642" y="3197171"/>
                </a:lnTo>
                <a:lnTo>
                  <a:pt x="1228407" y="3178341"/>
                </a:lnTo>
                <a:lnTo>
                  <a:pt x="1189384" y="3156880"/>
                </a:lnTo>
                <a:lnTo>
                  <a:pt x="1147176" y="3132179"/>
                </a:lnTo>
                <a:lnTo>
                  <a:pt x="1101186" y="3104846"/>
                </a:lnTo>
                <a:lnTo>
                  <a:pt x="1051214" y="3074273"/>
                </a:lnTo>
                <a:lnTo>
                  <a:pt x="996662" y="3041271"/>
                </a:lnTo>
                <a:lnTo>
                  <a:pt x="937332" y="3005029"/>
                </a:lnTo>
                <a:lnTo>
                  <a:pt x="872826" y="2966155"/>
                </a:lnTo>
                <a:lnTo>
                  <a:pt x="802546" y="2924042"/>
                </a:lnTo>
                <a:lnTo>
                  <a:pt x="726094" y="2879499"/>
                </a:lnTo>
                <a:lnTo>
                  <a:pt x="649642" y="2835158"/>
                </a:lnTo>
                <a:lnTo>
                  <a:pt x="578366" y="2794867"/>
                </a:lnTo>
                <a:lnTo>
                  <a:pt x="512666" y="2758018"/>
                </a:lnTo>
                <a:lnTo>
                  <a:pt x="451743" y="2724206"/>
                </a:lnTo>
                <a:lnTo>
                  <a:pt x="396196" y="2693431"/>
                </a:lnTo>
                <a:lnTo>
                  <a:pt x="345029" y="2664883"/>
                </a:lnTo>
                <a:lnTo>
                  <a:pt x="298441" y="2638562"/>
                </a:lnTo>
                <a:lnTo>
                  <a:pt x="256233" y="2614063"/>
                </a:lnTo>
                <a:lnTo>
                  <a:pt x="218007" y="2590577"/>
                </a:lnTo>
                <a:lnTo>
                  <a:pt x="183564" y="2568508"/>
                </a:lnTo>
                <a:lnTo>
                  <a:pt x="153302" y="2547046"/>
                </a:lnTo>
                <a:lnTo>
                  <a:pt x="126026" y="2525585"/>
                </a:lnTo>
                <a:lnTo>
                  <a:pt x="102135" y="2504528"/>
                </a:lnTo>
                <a:lnTo>
                  <a:pt x="81628" y="2482864"/>
                </a:lnTo>
                <a:lnTo>
                  <a:pt x="63710" y="2460390"/>
                </a:lnTo>
                <a:lnTo>
                  <a:pt x="48579" y="2436904"/>
                </a:lnTo>
                <a:lnTo>
                  <a:pt x="36036" y="2412000"/>
                </a:lnTo>
                <a:lnTo>
                  <a:pt x="25683" y="2385275"/>
                </a:lnTo>
                <a:lnTo>
                  <a:pt x="17321" y="2356322"/>
                </a:lnTo>
                <a:lnTo>
                  <a:pt x="11149" y="2324939"/>
                </a:lnTo>
                <a:lnTo>
                  <a:pt x="6172" y="2290722"/>
                </a:lnTo>
                <a:lnTo>
                  <a:pt x="2986" y="2253265"/>
                </a:lnTo>
                <a:lnTo>
                  <a:pt x="995" y="2212367"/>
                </a:lnTo>
                <a:lnTo>
                  <a:pt x="199" y="2167419"/>
                </a:lnTo>
                <a:lnTo>
                  <a:pt x="0" y="2118017"/>
                </a:lnTo>
                <a:lnTo>
                  <a:pt x="597" y="2064161"/>
                </a:lnTo>
                <a:lnTo>
                  <a:pt x="1792" y="2005647"/>
                </a:lnTo>
                <a:lnTo>
                  <a:pt x="2986" y="1941465"/>
                </a:lnTo>
                <a:lnTo>
                  <a:pt x="4380" y="1871614"/>
                </a:lnTo>
                <a:lnTo>
                  <a:pt x="5575" y="1795891"/>
                </a:lnTo>
                <a:lnTo>
                  <a:pt x="6570" y="1713486"/>
                </a:lnTo>
                <a:lnTo>
                  <a:pt x="6968" y="1624603"/>
                </a:lnTo>
                <a:lnTo>
                  <a:pt x="6570" y="1535719"/>
                </a:lnTo>
                <a:lnTo>
                  <a:pt x="5575" y="1453315"/>
                </a:lnTo>
                <a:lnTo>
                  <a:pt x="4380" y="1377592"/>
                </a:lnTo>
                <a:lnTo>
                  <a:pt x="2986" y="1307740"/>
                </a:lnTo>
                <a:lnTo>
                  <a:pt x="1792" y="1243558"/>
                </a:lnTo>
                <a:lnTo>
                  <a:pt x="597" y="1185045"/>
                </a:lnTo>
                <a:lnTo>
                  <a:pt x="0" y="1131188"/>
                </a:lnTo>
                <a:lnTo>
                  <a:pt x="199" y="1081786"/>
                </a:lnTo>
                <a:lnTo>
                  <a:pt x="995" y="1036838"/>
                </a:lnTo>
                <a:lnTo>
                  <a:pt x="2986" y="995940"/>
                </a:lnTo>
                <a:lnTo>
                  <a:pt x="6172" y="958483"/>
                </a:lnTo>
                <a:lnTo>
                  <a:pt x="10950" y="924266"/>
                </a:lnTo>
                <a:lnTo>
                  <a:pt x="17321" y="892884"/>
                </a:lnTo>
                <a:lnTo>
                  <a:pt x="25683" y="863931"/>
                </a:lnTo>
                <a:lnTo>
                  <a:pt x="36036" y="837205"/>
                </a:lnTo>
                <a:lnTo>
                  <a:pt x="48579" y="812301"/>
                </a:lnTo>
                <a:lnTo>
                  <a:pt x="63710" y="788815"/>
                </a:lnTo>
                <a:lnTo>
                  <a:pt x="81628" y="766341"/>
                </a:lnTo>
                <a:lnTo>
                  <a:pt x="102135" y="744677"/>
                </a:lnTo>
                <a:lnTo>
                  <a:pt x="126026" y="723620"/>
                </a:lnTo>
                <a:lnTo>
                  <a:pt x="153103" y="702159"/>
                </a:lnTo>
                <a:lnTo>
                  <a:pt x="183564" y="680697"/>
                </a:lnTo>
                <a:lnTo>
                  <a:pt x="218007" y="658426"/>
                </a:lnTo>
                <a:lnTo>
                  <a:pt x="256034" y="635142"/>
                </a:lnTo>
                <a:lnTo>
                  <a:pt x="298441" y="610643"/>
                </a:lnTo>
                <a:lnTo>
                  <a:pt x="345029" y="584323"/>
                </a:lnTo>
                <a:lnTo>
                  <a:pt x="396196" y="555775"/>
                </a:lnTo>
                <a:lnTo>
                  <a:pt x="451743" y="524797"/>
                </a:lnTo>
                <a:lnTo>
                  <a:pt x="512666" y="490985"/>
                </a:lnTo>
                <a:lnTo>
                  <a:pt x="578366" y="454338"/>
                </a:lnTo>
                <a:lnTo>
                  <a:pt x="649642" y="414047"/>
                </a:lnTo>
                <a:lnTo>
                  <a:pt x="726094" y="369706"/>
                </a:lnTo>
                <a:lnTo>
                  <a:pt x="802546" y="325164"/>
                </a:lnTo>
                <a:lnTo>
                  <a:pt x="872826" y="283050"/>
                </a:lnTo>
                <a:lnTo>
                  <a:pt x="937332" y="244176"/>
                </a:lnTo>
                <a:lnTo>
                  <a:pt x="996662" y="207935"/>
                </a:lnTo>
                <a:lnTo>
                  <a:pt x="1051214" y="174932"/>
                </a:lnTo>
                <a:lnTo>
                  <a:pt x="1101186" y="144360"/>
                </a:lnTo>
                <a:lnTo>
                  <a:pt x="1147176" y="117027"/>
                </a:lnTo>
                <a:lnTo>
                  <a:pt x="1189384" y="92325"/>
                </a:lnTo>
                <a:lnTo>
                  <a:pt x="1228407" y="70864"/>
                </a:lnTo>
                <a:lnTo>
                  <a:pt x="1264642" y="52034"/>
                </a:lnTo>
                <a:lnTo>
                  <a:pt x="1298488" y="36242"/>
                </a:lnTo>
                <a:lnTo>
                  <a:pt x="1330342" y="23081"/>
                </a:lnTo>
                <a:lnTo>
                  <a:pt x="1360406" y="12958"/>
                </a:lnTo>
                <a:lnTo>
                  <a:pt x="1389473" y="5872"/>
                </a:lnTo>
                <a:lnTo>
                  <a:pt x="1417744" y="1417"/>
                </a:lnTo>
                <a:lnTo>
                  <a:pt x="144561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762000" dir="2700000" sx="81000" sy="8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5" name="Group 41"/>
          <p:cNvGrpSpPr/>
          <p:nvPr/>
        </p:nvGrpSpPr>
        <p:grpSpPr>
          <a:xfrm>
            <a:off x="4907624" y="1169551"/>
            <a:ext cx="9661790" cy="1451623"/>
            <a:chOff x="4907624" y="1169551"/>
            <a:chExt cx="9661790" cy="1451623"/>
          </a:xfrm>
        </p:grpSpPr>
        <p:sp>
          <p:nvSpPr>
            <p:cNvPr id="46" name="Rectangle 42"/>
            <p:cNvSpPr/>
            <p:nvPr/>
          </p:nvSpPr>
          <p:spPr>
            <a:xfrm>
              <a:off x="4907624" y="1316829"/>
              <a:ext cx="966179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i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Segoe UI" panose="020B0502040204020203" pitchFamily="34" charset="0"/>
                </a:rPr>
                <a:t>정의로운 사회를 위한 제도</a:t>
              </a:r>
              <a:endParaRPr lang="en-US" sz="5400" b="1" i="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47" name="Rectangle 43"/>
            <p:cNvSpPr/>
            <p:nvPr/>
          </p:nvSpPr>
          <p:spPr>
            <a:xfrm>
              <a:off x="6287903" y="2282620"/>
              <a:ext cx="690124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1">
                      <a:lumMod val="6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인간의 기본적 권리를 사회 구성원이 평등하게 누릴 수 있게 하는 사회제도</a:t>
              </a:r>
              <a:endParaRPr lang="id-ID" sz="1600" dirty="0"/>
            </a:p>
          </p:txBody>
        </p:sp>
        <p:sp>
          <p:nvSpPr>
            <p:cNvPr id="48" name="Rectangle: Rounded Corners 44"/>
            <p:cNvSpPr/>
            <p:nvPr/>
          </p:nvSpPr>
          <p:spPr>
            <a:xfrm>
              <a:off x="9558519" y="1169551"/>
              <a:ext cx="360000" cy="25200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49" name="Rectangle 20"/>
          <p:cNvSpPr/>
          <p:nvPr/>
        </p:nvSpPr>
        <p:spPr>
          <a:xfrm>
            <a:off x="7597347" y="7472804"/>
            <a:ext cx="355873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200" b="1" dirty="0" smtClean="0">
                <a:solidFill>
                  <a:schemeClr val="tx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공간 불평등 완화</a:t>
            </a:r>
            <a:endParaRPr lang="id-ID" altLang="ko-KR" sz="3200" b="1" dirty="0">
              <a:solidFill>
                <a:schemeClr val="tx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5" name="Rectangle 20"/>
          <p:cNvSpPr/>
          <p:nvPr/>
        </p:nvSpPr>
        <p:spPr>
          <a:xfrm>
            <a:off x="2435411" y="7472804"/>
            <a:ext cx="355873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200" b="1" dirty="0" smtClean="0">
                <a:solidFill>
                  <a:schemeClr val="tx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사회 복지 제도</a:t>
            </a:r>
            <a:endParaRPr lang="id-ID" altLang="ko-KR" sz="3200" b="1" dirty="0">
              <a:solidFill>
                <a:schemeClr val="tx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0" name="Rectangle 20"/>
          <p:cNvSpPr/>
          <p:nvPr/>
        </p:nvSpPr>
        <p:spPr>
          <a:xfrm>
            <a:off x="12759282" y="7472804"/>
            <a:ext cx="355873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200" b="1" dirty="0" smtClean="0">
                <a:solidFill>
                  <a:schemeClr val="tx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적극적 우대 조치</a:t>
            </a:r>
            <a:endParaRPr lang="id-ID" altLang="ko-KR" sz="3200" b="1" dirty="0">
              <a:solidFill>
                <a:schemeClr val="tx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286" y="5641555"/>
            <a:ext cx="883456" cy="88345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4920" y="5684362"/>
            <a:ext cx="809501" cy="80950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0761" y="5602438"/>
            <a:ext cx="961690" cy="96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5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8421" y="900854"/>
            <a:ext cx="9243306" cy="9171092"/>
          </a:xfrm>
          <a:solidFill>
            <a:schemeClr val="bg1">
              <a:lumMod val="95000"/>
              <a:alpha val="78000"/>
            </a:schemeClr>
          </a:solidFill>
        </p:spPr>
      </p:pic>
      <p:sp>
        <p:nvSpPr>
          <p:cNvPr id="56" name="Rectangle 55"/>
          <p:cNvSpPr/>
          <p:nvPr/>
        </p:nvSpPr>
        <p:spPr>
          <a:xfrm>
            <a:off x="1876433" y="2334810"/>
            <a:ext cx="6040651" cy="1723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사회보장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이란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출산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양육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실업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노령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장애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질병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빈곤 및 사망 등의 사회적 위험으로부터 모든 국민을 보호하고 국민 삶의 질을 향상시키는 데 필요한 소득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·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서비스를 보장하는 사회보험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공공부조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사회서비스를 말한다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사회보장기본법 제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제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호</a:t>
            </a:r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600" i="1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37699" y="4710484"/>
            <a:ext cx="4321638" cy="1902059"/>
            <a:chOff x="2037699" y="6832832"/>
            <a:chExt cx="4321638" cy="1902059"/>
          </a:xfrm>
        </p:grpSpPr>
        <p:sp>
          <p:nvSpPr>
            <p:cNvPr id="58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936857" y="6832832"/>
              <a:ext cx="3422480" cy="19020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사회 보험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사회적 보험을 강제로 공적 보험의 형태로서 대체하는 것</a:t>
              </a:r>
              <a:endParaRPr lang="en-US" altLang="ko-KR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67" name="Freeform: Shape 66"/>
          <p:cNvSpPr/>
          <p:nvPr/>
        </p:nvSpPr>
        <p:spPr>
          <a:xfrm>
            <a:off x="8791575" y="1909203"/>
            <a:ext cx="1369514" cy="1369514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270000" dist="292100" dir="2700000" sx="90000" sy="9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Rectangle 67"/>
          <p:cNvSpPr/>
          <p:nvPr/>
        </p:nvSpPr>
        <p:spPr>
          <a:xfrm>
            <a:off x="10905783" y="4886236"/>
            <a:ext cx="6788845" cy="1200329"/>
          </a:xfrm>
          <a:prstGeom prst="rect">
            <a:avLst/>
          </a:prstGeom>
          <a:effectLst>
            <a:outerShdw blurRad="1270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alpha val="50000"/>
                  </a:schemeClr>
                </a:solidFill>
                <a:latin typeface="Geomanist Regular" panose="02000503000000020004" pitchFamily="50" charset="0"/>
              </a:rPr>
              <a:t>Social Welfare</a:t>
            </a:r>
            <a:endParaRPr lang="id-ID" sz="7200" b="1" dirty="0">
              <a:solidFill>
                <a:schemeClr val="bg1">
                  <a:alpha val="50000"/>
                </a:schemeClr>
              </a:solidFill>
              <a:latin typeface="Geomanist Regular" panose="02000503000000020004" pitchFamily="50" charset="0"/>
            </a:endParaRPr>
          </a:p>
        </p:txBody>
      </p:sp>
      <p:sp>
        <p:nvSpPr>
          <p:cNvPr id="12" name="Isosceles Triangle 11"/>
          <p:cNvSpPr/>
          <p:nvPr/>
        </p:nvSpPr>
        <p:spPr>
          <a:xfrm rot="2986062">
            <a:off x="9557005" y="7563822"/>
            <a:ext cx="530700" cy="457500"/>
          </a:xfrm>
          <a:prstGeom prst="triangle">
            <a:avLst/>
          </a:prstGeom>
          <a:ln>
            <a:noFill/>
          </a:ln>
          <a:effectLst>
            <a:outerShdw blurRad="444500" dist="292100" dir="2700000" sx="80000" sy="8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3" name="Group 12"/>
          <p:cNvGrpSpPr/>
          <p:nvPr/>
        </p:nvGrpSpPr>
        <p:grpSpPr>
          <a:xfrm>
            <a:off x="1876433" y="1052878"/>
            <a:ext cx="4243469" cy="1090559"/>
            <a:chOff x="2053415" y="3315903"/>
            <a:chExt cx="4243469" cy="1090559"/>
          </a:xfrm>
        </p:grpSpPr>
        <p:sp>
          <p:nvSpPr>
            <p:cNvPr id="14" name="Rectangle 13"/>
            <p:cNvSpPr/>
            <p:nvPr/>
          </p:nvSpPr>
          <p:spPr>
            <a:xfrm>
              <a:off x="2053415" y="3575465"/>
              <a:ext cx="424346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사회</a:t>
              </a:r>
              <a:r>
                <a:rPr lang="en-US" sz="4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 </a:t>
              </a:r>
              <a:r>
                <a:rPr lang="ko-KR" altLang="en-US" sz="4800" b="1" dirty="0" smtClean="0">
                  <a:solidFill>
                    <a:schemeClr val="accent1"/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복지 제도</a:t>
              </a:r>
              <a:endParaRPr lang="id-ID" sz="4800" b="1" dirty="0">
                <a:solidFill>
                  <a:schemeClr val="accent1"/>
                </a:solidFill>
                <a:latin typeface="Geomanist Regular" panose="02000503000000020004" pitchFamily="50" charset="0"/>
              </a:endParaRPr>
            </a:p>
          </p:txBody>
        </p:sp>
        <p:sp>
          <p:nvSpPr>
            <p:cNvPr id="15" name="Rectangle: Rounded Corners 14"/>
            <p:cNvSpPr/>
            <p:nvPr/>
          </p:nvSpPr>
          <p:spPr>
            <a:xfrm>
              <a:off x="2175174" y="3315903"/>
              <a:ext cx="360000" cy="25200"/>
            </a:xfrm>
            <a:prstGeom prst="roundRect">
              <a:avLst>
                <a:gd name="adj" fmla="val 0"/>
              </a:avLst>
            </a:prstGeom>
            <a:ln>
              <a:solidFill>
                <a:srgbClr val="20BE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6" name="Group 1"/>
          <p:cNvGrpSpPr/>
          <p:nvPr/>
        </p:nvGrpSpPr>
        <p:grpSpPr>
          <a:xfrm>
            <a:off x="2037699" y="6635039"/>
            <a:ext cx="4321638" cy="1569660"/>
            <a:chOff x="2037699" y="6832832"/>
            <a:chExt cx="4321638" cy="1569660"/>
          </a:xfrm>
        </p:grpSpPr>
        <p:sp>
          <p:nvSpPr>
            <p:cNvPr id="37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8" name="Rectangle 58"/>
            <p:cNvSpPr/>
            <p:nvPr/>
          </p:nvSpPr>
          <p:spPr>
            <a:xfrm>
              <a:off x="2936857" y="6832832"/>
              <a:ext cx="3422480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공공 부조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국민의 최저 생활을 보장하고 자립을 지원하는 것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40" name="Group 1"/>
          <p:cNvGrpSpPr/>
          <p:nvPr/>
        </p:nvGrpSpPr>
        <p:grpSpPr>
          <a:xfrm>
            <a:off x="2037699" y="8587285"/>
            <a:ext cx="4321638" cy="1237262"/>
            <a:chOff x="2037699" y="6832832"/>
            <a:chExt cx="4321638" cy="1237262"/>
          </a:xfrm>
        </p:grpSpPr>
        <p:sp>
          <p:nvSpPr>
            <p:cNvPr id="41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Rectangle 58"/>
            <p:cNvSpPr/>
            <p:nvPr/>
          </p:nvSpPr>
          <p:spPr>
            <a:xfrm>
              <a:off x="2936857" y="6832832"/>
              <a:ext cx="3422480" cy="12372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사회 서비스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도움이 필요한 국민에게 제공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1600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7" grpId="0" animBg="1"/>
      <p:bldP spid="68" grpId="0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9739312" y="1605269"/>
            <a:ext cx="8588939" cy="7555783"/>
          </a:xfrm>
          <a:prstGeom prst="roundRect">
            <a:avLst>
              <a:gd name="adj" fmla="val 367"/>
            </a:avLst>
          </a:prstGeom>
          <a:solidFill>
            <a:schemeClr val="bg1"/>
          </a:solidFill>
          <a:ln>
            <a:noFill/>
          </a:ln>
          <a:effectLst>
            <a:outerShdw blurRad="1270000" dist="10160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angle 8"/>
          <p:cNvSpPr/>
          <p:nvPr/>
        </p:nvSpPr>
        <p:spPr>
          <a:xfrm>
            <a:off x="10436730" y="6781900"/>
            <a:ext cx="6844165" cy="3935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표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1&gt;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대한민국에서의 사회보험</a:t>
            </a:r>
            <a:endParaRPr lang="id-ID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611700" y="2238816"/>
            <a:ext cx="68441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사회 보험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611699" y="2885147"/>
            <a:ext cx="7234341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사회보험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이란 국민에게 발생하는 사회적 위험을 보험의 방식으로 대처함으로써 국민의 건강과 소득을 보장하는 제도를 말한다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사회보장기본법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호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</a:t>
            </a:r>
            <a:endParaRPr lang="id-ID" sz="1400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그림 개체 틀 18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41" r="1"/>
          <a:stretch/>
        </p:blipFill>
        <p:spPr>
          <a:xfrm>
            <a:off x="1264921" y="1605269"/>
            <a:ext cx="8474392" cy="755578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</p:spPr>
      </p:pic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995266"/>
              </p:ext>
            </p:extLst>
          </p:nvPr>
        </p:nvGraphicFramePr>
        <p:xfrm>
          <a:off x="10526003" y="4207943"/>
          <a:ext cx="4546356" cy="24257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452">
                  <a:extLst>
                    <a:ext uri="{9D8B030D-6E8A-4147-A177-3AD203B41FA5}">
                      <a16:colId xmlns:a16="http://schemas.microsoft.com/office/drawing/2014/main" val="201465442"/>
                    </a:ext>
                  </a:extLst>
                </a:gridCol>
                <a:gridCol w="1515452">
                  <a:extLst>
                    <a:ext uri="{9D8B030D-6E8A-4147-A177-3AD203B41FA5}">
                      <a16:colId xmlns:a16="http://schemas.microsoft.com/office/drawing/2014/main" val="3643160328"/>
                    </a:ext>
                  </a:extLst>
                </a:gridCol>
                <a:gridCol w="1515452">
                  <a:extLst>
                    <a:ext uri="{9D8B030D-6E8A-4147-A177-3AD203B41FA5}">
                      <a16:colId xmlns:a16="http://schemas.microsoft.com/office/drawing/2014/main" val="1163587238"/>
                    </a:ext>
                  </a:extLst>
                </a:gridCol>
              </a:tblGrid>
              <a:tr h="4522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사회적 위험</a:t>
                      </a:r>
                      <a:endParaRPr lang="ko-KR" altLang="en-US" sz="18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사회보험</a:t>
                      </a:r>
                      <a:endParaRPr lang="ko-KR" altLang="en-US" sz="1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717026"/>
                  </a:ext>
                </a:extLst>
              </a:tr>
              <a:tr h="493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노령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장애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사망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국민연금</a:t>
                      </a:r>
                      <a:endParaRPr lang="ko-KR" altLang="en-US" sz="16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장기요양보험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492412"/>
                  </a:ext>
                </a:extLst>
              </a:tr>
              <a:tr h="493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질병 및 부상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국민건강보험</a:t>
                      </a:r>
                      <a:endParaRPr lang="ko-KR" altLang="en-US" sz="16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665982"/>
                  </a:ext>
                </a:extLst>
              </a:tr>
              <a:tr h="493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업무상의 재해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산업재해보상보험</a:t>
                      </a:r>
                      <a:endParaRPr lang="ko-KR" altLang="en-US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202282"/>
                  </a:ext>
                </a:extLst>
              </a:tr>
              <a:tr h="493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실업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고용보험</a:t>
                      </a:r>
                      <a:endParaRPr lang="ko-KR" altLang="en-US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767581"/>
                  </a:ext>
                </a:extLst>
              </a:tr>
            </a:tbl>
          </a:graphicData>
        </a:graphic>
      </p:graphicFrame>
      <p:sp>
        <p:nvSpPr>
          <p:cNvPr id="16" name="Rectangle 9"/>
          <p:cNvSpPr/>
          <p:nvPr/>
        </p:nvSpPr>
        <p:spPr>
          <a:xfrm>
            <a:off x="10611700" y="7749064"/>
            <a:ext cx="68441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err="1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강제가입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원칙 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err="1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각출주의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투명성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논쟁</a:t>
            </a:r>
            <a:endParaRPr lang="en-US" sz="2400" b="1" dirty="0">
              <a:solidFill>
                <a:srgbClr val="20BEA0"/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5438260" y="4034919"/>
            <a:ext cx="2325969" cy="3057423"/>
            <a:chOff x="10414671" y="4277027"/>
            <a:chExt cx="2660205" cy="3057423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10414671" y="4562777"/>
              <a:ext cx="2660205" cy="2771673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rgbClr val="7F7F7F"/>
                  </a:solidFill>
                </a:rPr>
                <a:t>당사자가 </a:t>
              </a:r>
              <a:r>
                <a:rPr lang="en-US" altLang="ko-KR" sz="2400" b="1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2400" b="1" dirty="0" smtClean="0">
                  <a:solidFill>
                    <a:srgbClr val="7F7F7F"/>
                  </a:solidFill>
                </a:rPr>
              </a:br>
              <a:r>
                <a:rPr lang="ko-KR" altLang="en-US" sz="2400" b="1" dirty="0" smtClean="0">
                  <a:solidFill>
                    <a:srgbClr val="7F7F7F"/>
                  </a:solidFill>
                </a:rPr>
                <a:t>일정 비용을 지불함으로서 재원 충당</a:t>
              </a:r>
              <a:endParaRPr lang="ko-KR" altLang="en-US" sz="2400" b="1" dirty="0">
                <a:solidFill>
                  <a:srgbClr val="7F7F7F"/>
                </a:solidFill>
              </a:endParaRPr>
            </a:p>
          </p:txBody>
        </p:sp>
        <p:sp>
          <p:nvSpPr>
            <p:cNvPr id="20" name="Rectangle: Rounded Corners 4"/>
            <p:cNvSpPr/>
            <p:nvPr/>
          </p:nvSpPr>
          <p:spPr>
            <a:xfrm>
              <a:off x="10600270" y="4277027"/>
              <a:ext cx="2289008" cy="571500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 smtClean="0"/>
                <a:t>각출주의</a:t>
              </a:r>
              <a:endParaRPr lang="id-ID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080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10" grpId="0"/>
      <p:bldP spid="11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3"/>
          <p:cNvSpPr/>
          <p:nvPr/>
        </p:nvSpPr>
        <p:spPr>
          <a:xfrm>
            <a:off x="9739312" y="1605269"/>
            <a:ext cx="8588939" cy="7555783"/>
          </a:xfrm>
          <a:prstGeom prst="roundRect">
            <a:avLst>
              <a:gd name="adj" fmla="val 367"/>
            </a:avLst>
          </a:prstGeom>
          <a:solidFill>
            <a:schemeClr val="bg1"/>
          </a:solidFill>
          <a:ln>
            <a:noFill/>
          </a:ln>
          <a:effectLst>
            <a:outerShdw blurRad="1270000" dist="10160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/>
          <p:cNvSpPr/>
          <p:nvPr/>
        </p:nvSpPr>
        <p:spPr>
          <a:xfrm>
            <a:off x="10611700" y="2095939"/>
            <a:ext cx="68441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공공 부조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611699" y="2742270"/>
            <a:ext cx="7234341" cy="90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공공부조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”(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公共扶助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란 국가와 지방자치단체의 책임 하에 생활 유지 능력이 없거나 생활이 어려운 국민의 최저생활을 보장하고 자립을 지원하는 제도를 말한다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사회보장기본법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호 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400" i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506111" y="4036038"/>
            <a:ext cx="2325969" cy="3057423"/>
            <a:chOff x="10414671" y="4277027"/>
            <a:chExt cx="2660205" cy="3057423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10414671" y="4562777"/>
              <a:ext cx="2660205" cy="2771673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 smtClean="0">
                  <a:solidFill>
                    <a:srgbClr val="7F7F7F"/>
                  </a:solidFill>
                </a:rPr>
                <a:t>저소득층</a:t>
              </a:r>
              <a:endParaRPr lang="ko-KR" altLang="en-US" sz="3200" b="1" dirty="0">
                <a:solidFill>
                  <a:srgbClr val="7F7F7F"/>
                </a:solidFill>
              </a:endParaRPr>
            </a:p>
          </p:txBody>
        </p:sp>
        <p:sp>
          <p:nvSpPr>
            <p:cNvPr id="14" name="Rectangle: Rounded Corners 4"/>
            <p:cNvSpPr/>
            <p:nvPr/>
          </p:nvSpPr>
          <p:spPr>
            <a:xfrm>
              <a:off x="10600270" y="4277027"/>
              <a:ext cx="2289008" cy="571500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smtClean="0"/>
                <a:t>주요 대상</a:t>
              </a:r>
              <a:endParaRPr lang="id-ID" b="1" dirty="0"/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2990231" y="4036038"/>
            <a:ext cx="2325969" cy="3057423"/>
            <a:chOff x="10414671" y="4277027"/>
            <a:chExt cx="2660205" cy="305742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414671" y="4562777"/>
              <a:ext cx="2660205" cy="2771673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rgbClr val="7F7F7F"/>
                  </a:solidFill>
                </a:rPr>
                <a:t>사용자가 납부 </a:t>
              </a:r>
              <a:r>
                <a:rPr lang="en-US" altLang="ko-KR" dirty="0" smtClean="0">
                  <a:solidFill>
                    <a:srgbClr val="7F7F7F"/>
                  </a:solidFill>
                </a:rPr>
                <a:t>X,</a:t>
              </a:r>
            </a:p>
            <a:p>
              <a:pPr algn="ctr"/>
              <a:r>
                <a:rPr lang="en-US" altLang="ko-KR" dirty="0" smtClean="0">
                  <a:solidFill>
                    <a:srgbClr val="7F7F7F"/>
                  </a:solidFill>
                </a:rPr>
                <a:t> </a:t>
              </a:r>
              <a:r>
                <a:rPr lang="ko-KR" altLang="en-US" b="1" dirty="0" smtClean="0">
                  <a:solidFill>
                    <a:srgbClr val="7F7F7F"/>
                  </a:solidFill>
                </a:rPr>
                <a:t>국가</a:t>
              </a:r>
              <a:r>
                <a:rPr lang="en-US" altLang="ko-KR" b="1" dirty="0">
                  <a:solidFill>
                    <a:srgbClr val="7F7F7F"/>
                  </a:solidFill>
                </a:rPr>
                <a:t>·</a:t>
              </a:r>
              <a:r>
                <a:rPr lang="ko-KR" altLang="en-US" b="1" dirty="0" smtClean="0">
                  <a:solidFill>
                    <a:srgbClr val="7F7F7F"/>
                  </a:solidFill>
                </a:rPr>
                <a:t>지방단체에서 </a:t>
              </a:r>
              <a:r>
                <a:rPr lang="ko-KR" altLang="en-US" sz="2400" b="1" dirty="0" smtClean="0">
                  <a:solidFill>
                    <a:srgbClr val="7F7F7F"/>
                  </a:solidFill>
                </a:rPr>
                <a:t>예산으로 </a:t>
              </a:r>
              <a:r>
                <a:rPr lang="en-US" altLang="ko-KR" sz="2400" b="1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2400" b="1" dirty="0" smtClean="0">
                  <a:solidFill>
                    <a:srgbClr val="7F7F7F"/>
                  </a:solidFill>
                </a:rPr>
              </a:br>
              <a:r>
                <a:rPr lang="ko-KR" altLang="en-US" sz="2400" b="1" dirty="0" smtClean="0">
                  <a:solidFill>
                    <a:srgbClr val="7F7F7F"/>
                  </a:solidFill>
                </a:rPr>
                <a:t>재원 충당</a:t>
              </a:r>
              <a:endParaRPr lang="ko-KR" altLang="en-US" sz="2400" b="1" dirty="0">
                <a:solidFill>
                  <a:srgbClr val="7F7F7F"/>
                </a:solidFill>
              </a:endParaRPr>
            </a:p>
          </p:txBody>
        </p:sp>
        <p:sp>
          <p:nvSpPr>
            <p:cNvPr id="22" name="Rectangle: Rounded Corners 4"/>
            <p:cNvSpPr/>
            <p:nvPr/>
          </p:nvSpPr>
          <p:spPr>
            <a:xfrm>
              <a:off x="10600270" y="4277027"/>
              <a:ext cx="2289008" cy="571500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 smtClean="0"/>
                <a:t>무각출주의</a:t>
              </a:r>
              <a:endParaRPr lang="id-ID" b="1" dirty="0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15474351" y="4036038"/>
            <a:ext cx="2325969" cy="3057423"/>
            <a:chOff x="10414671" y="4277027"/>
            <a:chExt cx="2660205" cy="3057423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10414671" y="4562777"/>
              <a:ext cx="2660205" cy="2771673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rgbClr val="7F7F7F"/>
                  </a:solidFill>
                </a:rPr>
                <a:t>생활보호</a:t>
              </a:r>
              <a:endParaRPr lang="en-US" altLang="ko-KR" sz="2400" b="1" dirty="0" smtClean="0">
                <a:solidFill>
                  <a:srgbClr val="7F7F7F"/>
                </a:solidFill>
              </a:endParaRPr>
            </a:p>
            <a:p>
              <a:pPr algn="ctr"/>
              <a:r>
                <a:rPr lang="ko-KR" altLang="en-US" sz="2400" b="1" dirty="0" smtClean="0">
                  <a:solidFill>
                    <a:srgbClr val="7F7F7F"/>
                  </a:solidFill>
                </a:rPr>
                <a:t>의료보호</a:t>
              </a:r>
              <a:endParaRPr lang="en-US" altLang="ko-KR" sz="2400" b="1" dirty="0" smtClean="0">
                <a:solidFill>
                  <a:srgbClr val="7F7F7F"/>
                </a:solidFill>
              </a:endParaRPr>
            </a:p>
            <a:p>
              <a:pPr algn="ctr"/>
              <a:r>
                <a:rPr lang="ko-KR" altLang="en-US" sz="2400" b="1" dirty="0" smtClean="0">
                  <a:solidFill>
                    <a:srgbClr val="7F7F7F"/>
                  </a:solidFill>
                </a:rPr>
                <a:t>재해구호</a:t>
              </a:r>
              <a:endParaRPr lang="ko-KR" altLang="en-US" sz="2400" b="1" dirty="0">
                <a:solidFill>
                  <a:srgbClr val="7F7F7F"/>
                </a:solidFill>
              </a:endParaRPr>
            </a:p>
          </p:txBody>
        </p:sp>
        <p:sp>
          <p:nvSpPr>
            <p:cNvPr id="25" name="Rectangle: Rounded Corners 4"/>
            <p:cNvSpPr/>
            <p:nvPr/>
          </p:nvSpPr>
          <p:spPr>
            <a:xfrm>
              <a:off x="10600270" y="4277027"/>
              <a:ext cx="2289008" cy="571500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종류</a:t>
              </a:r>
              <a:endParaRPr lang="id-ID" b="1" dirty="0"/>
            </a:p>
          </p:txBody>
        </p:sp>
      </p:grpSp>
      <p:sp>
        <p:nvSpPr>
          <p:cNvPr id="26" name="Rectangle 9"/>
          <p:cNvSpPr/>
          <p:nvPr/>
        </p:nvSpPr>
        <p:spPr>
          <a:xfrm>
            <a:off x="10611700" y="7606187"/>
            <a:ext cx="684416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역사적으로는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공공부조가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사회보험보다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앞섬</a:t>
            </a:r>
            <a:endParaRPr lang="en-US" altLang="ko-KR" sz="2400" b="1" dirty="0" smtClean="0">
              <a:solidFill>
                <a:srgbClr val="20BEA0"/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  <a:p>
            <a:r>
              <a:rPr 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세금이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재원이므로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소득재분배의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효과도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있음</a:t>
            </a:r>
            <a:endParaRPr lang="en-US" sz="2400" b="1" dirty="0">
              <a:solidFill>
                <a:srgbClr val="20BEA0"/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22" r="9151"/>
          <a:stretch/>
        </p:blipFill>
        <p:spPr>
          <a:xfrm>
            <a:off x="1264920" y="1604249"/>
            <a:ext cx="8474393" cy="755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3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0" grpId="0"/>
      <p:bldP spid="11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"/>
          <p:cNvSpPr/>
          <p:nvPr/>
        </p:nvSpPr>
        <p:spPr>
          <a:xfrm>
            <a:off x="9739312" y="1605269"/>
            <a:ext cx="8588939" cy="7555783"/>
          </a:xfrm>
          <a:prstGeom prst="roundRect">
            <a:avLst>
              <a:gd name="adj" fmla="val 367"/>
            </a:avLst>
          </a:prstGeom>
          <a:solidFill>
            <a:schemeClr val="bg1"/>
          </a:solidFill>
          <a:ln>
            <a:noFill/>
          </a:ln>
          <a:effectLst>
            <a:outerShdw blurRad="1270000" dist="10160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/>
          <p:cNvSpPr/>
          <p:nvPr/>
        </p:nvSpPr>
        <p:spPr>
          <a:xfrm>
            <a:off x="10611700" y="2031830"/>
            <a:ext cx="68441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사회 서비스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611699" y="2678161"/>
            <a:ext cx="7234341" cy="1458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사회서비스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란 국가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·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지방자치단체 및 민간부문의 도움이 필요한 모든 국민에게 복지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보건의료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교육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고용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주거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문화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환경 등의 분야에서 인간다운 생활을 보장하고 상담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재활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돌봄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정보의 제공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관련 시설의 이용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역량 개발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사회참여 지원 등을 통하여 국민의 삶의 질이 향상되도록 지원하는 제도를 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말한다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사회보장기본법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호 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400" i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671526" y="5422278"/>
            <a:ext cx="6382034" cy="1124763"/>
            <a:chOff x="10603855" y="4008120"/>
            <a:chExt cx="7299116" cy="1747894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11575899" y="4008120"/>
              <a:ext cx="6327072" cy="1747894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ko-KR" altLang="en-US" sz="1400" dirty="0" smtClean="0">
                  <a:solidFill>
                    <a:srgbClr val="7F7F7F"/>
                  </a:solidFill>
                </a:rPr>
                <a:t>도움을 </a:t>
              </a:r>
              <a:r>
                <a:rPr lang="ko-KR" altLang="en-US" sz="1400" dirty="0">
                  <a:solidFill>
                    <a:srgbClr val="7F7F7F"/>
                  </a:solidFill>
                </a:rPr>
                <a:t>필요로 하는 모든 국민에게 상담</a:t>
              </a:r>
              <a:r>
                <a:rPr lang="en-US" altLang="ko-KR" sz="1400" dirty="0">
                  <a:solidFill>
                    <a:srgbClr val="7F7F7F"/>
                  </a:solidFill>
                </a:rPr>
                <a:t>, </a:t>
              </a:r>
              <a:r>
                <a:rPr lang="ko-KR" altLang="en-US" sz="1400" dirty="0">
                  <a:solidFill>
                    <a:srgbClr val="7F7F7F"/>
                  </a:solidFill>
                </a:rPr>
                <a:t>재활</a:t>
              </a:r>
              <a:r>
                <a:rPr lang="en-US" altLang="ko-KR" sz="1400" dirty="0">
                  <a:solidFill>
                    <a:srgbClr val="7F7F7F"/>
                  </a:solidFill>
                </a:rPr>
                <a:t>, </a:t>
              </a:r>
              <a:r>
                <a:rPr lang="ko-KR" altLang="en-US" sz="1400" dirty="0">
                  <a:solidFill>
                    <a:srgbClr val="7F7F7F"/>
                  </a:solidFill>
                </a:rPr>
                <a:t>직업 소개 </a:t>
              </a:r>
              <a:r>
                <a:rPr lang="en-US" altLang="ko-KR" sz="1400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1400" dirty="0" smtClean="0">
                  <a:solidFill>
                    <a:srgbClr val="7F7F7F"/>
                  </a:solidFill>
                </a:rPr>
              </a:br>
              <a:r>
                <a:rPr lang="ko-KR" altLang="en-US" sz="1400" dirty="0" smtClean="0">
                  <a:solidFill>
                    <a:srgbClr val="7F7F7F"/>
                  </a:solidFill>
                </a:rPr>
                <a:t>및 </a:t>
              </a:r>
              <a:r>
                <a:rPr lang="ko-KR" altLang="en-US" sz="1400" dirty="0">
                  <a:solidFill>
                    <a:srgbClr val="7F7F7F"/>
                  </a:solidFill>
                </a:rPr>
                <a:t>지도</a:t>
              </a:r>
              <a:r>
                <a:rPr lang="en-US" altLang="ko-KR" sz="1400" dirty="0">
                  <a:solidFill>
                    <a:srgbClr val="7F7F7F"/>
                  </a:solidFill>
                </a:rPr>
                <a:t>, </a:t>
              </a:r>
              <a:r>
                <a:rPr lang="ko-KR" altLang="en-US" sz="1400" dirty="0">
                  <a:solidFill>
                    <a:srgbClr val="7F7F7F"/>
                  </a:solidFill>
                </a:rPr>
                <a:t>사회복지시설의 이용 등을 </a:t>
              </a:r>
              <a:r>
                <a:rPr lang="ko-KR" altLang="en-US" sz="1400" dirty="0" smtClean="0">
                  <a:solidFill>
                    <a:srgbClr val="7F7F7F"/>
                  </a:solidFill>
                </a:rPr>
                <a:t>제공</a:t>
              </a:r>
              <a:r>
                <a:rPr lang="en-US" altLang="ko-KR" sz="1400" dirty="0">
                  <a:solidFill>
                    <a:srgbClr val="7F7F7F"/>
                  </a:solidFill>
                </a:rPr>
                <a:t> </a:t>
              </a:r>
              <a:r>
                <a:rPr lang="ko-KR" altLang="en-US" sz="1400" dirty="0" smtClean="0">
                  <a:solidFill>
                    <a:srgbClr val="7F7F7F"/>
                  </a:solidFill>
                </a:rPr>
                <a:t>및 지원하는 것</a:t>
              </a:r>
              <a:r>
                <a:rPr lang="ko-KR" altLang="en-US" sz="1600" dirty="0" smtClean="0">
                  <a:solidFill>
                    <a:srgbClr val="7F7F7F"/>
                  </a:solidFill>
                </a:rPr>
                <a:t> </a:t>
              </a:r>
              <a:r>
                <a:rPr lang="en-US" altLang="ko-KR" sz="1600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1600" dirty="0" smtClean="0">
                  <a:solidFill>
                    <a:srgbClr val="7F7F7F"/>
                  </a:solidFill>
                </a:rPr>
              </a:br>
              <a:r>
                <a:rPr lang="en-US" altLang="ko-KR" sz="1200" dirty="0" smtClean="0">
                  <a:solidFill>
                    <a:srgbClr val="7F7F7F"/>
                  </a:solidFill>
                </a:rPr>
                <a:t>(</a:t>
              </a:r>
              <a:r>
                <a:rPr lang="ko-KR" altLang="en-US" sz="1200" dirty="0">
                  <a:solidFill>
                    <a:srgbClr val="7F7F7F"/>
                  </a:solidFill>
                </a:rPr>
                <a:t>사회복지사업법 제</a:t>
              </a:r>
              <a:r>
                <a:rPr lang="en-US" altLang="ko-KR" sz="1200" dirty="0">
                  <a:solidFill>
                    <a:srgbClr val="7F7F7F"/>
                  </a:solidFill>
                </a:rPr>
                <a:t>2</a:t>
              </a:r>
              <a:r>
                <a:rPr lang="ko-KR" altLang="en-US" sz="1200" dirty="0">
                  <a:solidFill>
                    <a:srgbClr val="7F7F7F"/>
                  </a:solidFill>
                </a:rPr>
                <a:t>조 제</a:t>
              </a:r>
              <a:r>
                <a:rPr lang="en-US" altLang="ko-KR" sz="1200" dirty="0">
                  <a:solidFill>
                    <a:srgbClr val="7F7F7F"/>
                  </a:solidFill>
                </a:rPr>
                <a:t>6</a:t>
              </a:r>
              <a:r>
                <a:rPr lang="ko-KR" altLang="en-US" sz="1200" dirty="0">
                  <a:solidFill>
                    <a:srgbClr val="7F7F7F"/>
                  </a:solidFill>
                </a:rPr>
                <a:t>호</a:t>
              </a:r>
              <a:r>
                <a:rPr lang="en-US" altLang="ko-KR" sz="1200" dirty="0">
                  <a:solidFill>
                    <a:srgbClr val="7F7F7F"/>
                  </a:solidFill>
                </a:rPr>
                <a:t>)</a:t>
              </a:r>
              <a:endParaRPr lang="ko-KR" altLang="en-US" sz="1200" dirty="0">
                <a:solidFill>
                  <a:srgbClr val="7F7F7F"/>
                </a:solidFill>
              </a:endParaRPr>
            </a:p>
          </p:txBody>
        </p:sp>
        <p:sp>
          <p:nvSpPr>
            <p:cNvPr id="14" name="Rectangle: Rounded Corners 4"/>
            <p:cNvSpPr/>
            <p:nvPr/>
          </p:nvSpPr>
          <p:spPr>
            <a:xfrm>
              <a:off x="10603855" y="4071744"/>
              <a:ext cx="1850121" cy="1615703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사회복지</a:t>
              </a:r>
              <a:r>
                <a:rPr lang="en-US" altLang="ko-KR" b="1" dirty="0" smtClean="0"/>
                <a:t/>
              </a:r>
              <a:br>
                <a:rPr lang="en-US" altLang="ko-KR" b="1" dirty="0" smtClean="0"/>
              </a:br>
              <a:r>
                <a:rPr lang="ko-KR" altLang="en-US" b="1" dirty="0" smtClean="0"/>
                <a:t>서비스</a:t>
              </a:r>
              <a:endParaRPr lang="id-ID" b="1" dirty="0"/>
            </a:p>
          </p:txBody>
        </p:sp>
      </p:grpSp>
      <p:sp>
        <p:nvSpPr>
          <p:cNvPr id="26" name="Rectangle 9"/>
          <p:cNvSpPr/>
          <p:nvPr/>
        </p:nvSpPr>
        <p:spPr>
          <a:xfrm>
            <a:off x="10611700" y="8150326"/>
            <a:ext cx="68441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#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필요한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국민에게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필요한</a:t>
            </a:r>
            <a:r>
              <a:rPr lang="en-US" altLang="ko-KR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_</a:t>
            </a:r>
            <a:r>
              <a:rPr lang="ko-KR" altLang="en-US" sz="2400" b="1" dirty="0" smtClean="0">
                <a:solidFill>
                  <a:srgbClr val="20BEA0"/>
                </a:solidFill>
                <a:latin typeface="Geomanist Regular" panose="02000503000000020004" pitchFamily="50" charset="0"/>
                <a:ea typeface="Roboto Condensed" panose="02000000000000000000" pitchFamily="2" charset="0"/>
                <a:cs typeface="Segoe UI" panose="020B0502040204020203" pitchFamily="34" charset="0"/>
              </a:rPr>
              <a:t>것을</a:t>
            </a:r>
            <a:endParaRPr lang="en-US" sz="2400" b="1" dirty="0">
              <a:solidFill>
                <a:srgbClr val="20BEA0"/>
              </a:solidFill>
              <a:latin typeface="Geomanist Regular" panose="02000503000000020004" pitchFamily="50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0671526" y="6753366"/>
            <a:ext cx="6382034" cy="886788"/>
            <a:chOff x="10603855" y="4008120"/>
            <a:chExt cx="7299116" cy="174789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1575899" y="4008120"/>
              <a:ext cx="6327072" cy="1747894"/>
            </a:xfrm>
            <a:prstGeom prst="roundRect">
              <a:avLst/>
            </a:prstGeom>
            <a:solidFill>
              <a:srgbClr val="D9D9D9">
                <a:alpha val="49804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ko-KR" altLang="en-US" sz="1400" dirty="0">
                  <a:solidFill>
                    <a:srgbClr val="7F7F7F"/>
                  </a:solidFill>
                </a:rPr>
                <a:t> 국민의 건강을 </a:t>
              </a:r>
              <a:r>
                <a:rPr lang="ko-KR" altLang="en-US" sz="1400" dirty="0" smtClean="0">
                  <a:solidFill>
                    <a:srgbClr val="7F7F7F"/>
                  </a:solidFill>
                </a:rPr>
                <a:t>보호</a:t>
              </a:r>
              <a:r>
                <a:rPr lang="en-US" altLang="ko-KR" sz="1400" dirty="0">
                  <a:solidFill>
                    <a:srgbClr val="7F7F7F"/>
                  </a:solidFill>
                </a:rPr>
                <a:t>·</a:t>
              </a:r>
              <a:r>
                <a:rPr lang="ko-KR" altLang="en-US" sz="1400" dirty="0" smtClean="0">
                  <a:solidFill>
                    <a:srgbClr val="7F7F7F"/>
                  </a:solidFill>
                </a:rPr>
                <a:t>증진하기 </a:t>
              </a:r>
              <a:r>
                <a:rPr lang="ko-KR" altLang="en-US" sz="1400" dirty="0">
                  <a:solidFill>
                    <a:srgbClr val="7F7F7F"/>
                  </a:solidFill>
                </a:rPr>
                <a:t>위하여 </a:t>
              </a:r>
              <a:r>
                <a:rPr lang="en-US" altLang="ko-KR" sz="1400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1400" dirty="0" smtClean="0">
                  <a:solidFill>
                    <a:srgbClr val="7F7F7F"/>
                  </a:solidFill>
                </a:rPr>
              </a:br>
              <a:r>
                <a:rPr lang="ko-KR" altLang="en-US" sz="1400" dirty="0" smtClean="0">
                  <a:solidFill>
                    <a:srgbClr val="7F7F7F"/>
                  </a:solidFill>
                </a:rPr>
                <a:t>보건의료인이 </a:t>
              </a:r>
              <a:r>
                <a:rPr lang="ko-KR" altLang="en-US" sz="1400" dirty="0">
                  <a:solidFill>
                    <a:srgbClr val="7F7F7F"/>
                  </a:solidFill>
                </a:rPr>
                <a:t>행하는 모든 </a:t>
              </a:r>
              <a:r>
                <a:rPr lang="ko-KR" altLang="en-US" sz="1400" dirty="0" smtClean="0">
                  <a:solidFill>
                    <a:srgbClr val="7F7F7F"/>
                  </a:solidFill>
                </a:rPr>
                <a:t>활동</a:t>
              </a:r>
              <a:r>
                <a:rPr lang="en-US" altLang="ko-KR" sz="1400" dirty="0" smtClean="0">
                  <a:solidFill>
                    <a:srgbClr val="7F7F7F"/>
                  </a:solidFill>
                </a:rPr>
                <a:t/>
              </a:r>
              <a:br>
                <a:rPr lang="en-US" altLang="ko-KR" sz="1400" dirty="0" smtClean="0">
                  <a:solidFill>
                    <a:srgbClr val="7F7F7F"/>
                  </a:solidFill>
                </a:rPr>
              </a:br>
              <a:r>
                <a:rPr lang="en-US" altLang="ko-KR" sz="1200" dirty="0" smtClean="0">
                  <a:solidFill>
                    <a:srgbClr val="7F7F7F"/>
                  </a:solidFill>
                </a:rPr>
                <a:t>(</a:t>
              </a:r>
              <a:r>
                <a:rPr lang="ko-KR" altLang="en-US" sz="1200" dirty="0">
                  <a:solidFill>
                    <a:srgbClr val="7F7F7F"/>
                  </a:solidFill>
                </a:rPr>
                <a:t>보건의료기본법 제</a:t>
              </a:r>
              <a:r>
                <a:rPr lang="en-US" altLang="ko-KR" sz="1200" dirty="0">
                  <a:solidFill>
                    <a:srgbClr val="7F7F7F"/>
                  </a:solidFill>
                </a:rPr>
                <a:t>3</a:t>
              </a:r>
              <a:r>
                <a:rPr lang="ko-KR" altLang="en-US" sz="1200" dirty="0">
                  <a:solidFill>
                    <a:srgbClr val="7F7F7F"/>
                  </a:solidFill>
                </a:rPr>
                <a:t>조 제</a:t>
              </a:r>
              <a:r>
                <a:rPr lang="en-US" altLang="ko-KR" sz="1200" dirty="0">
                  <a:solidFill>
                    <a:srgbClr val="7F7F7F"/>
                  </a:solidFill>
                </a:rPr>
                <a:t>2</a:t>
              </a:r>
              <a:r>
                <a:rPr lang="ko-KR" altLang="en-US" sz="1200" dirty="0">
                  <a:solidFill>
                    <a:srgbClr val="7F7F7F"/>
                  </a:solidFill>
                </a:rPr>
                <a:t>호</a:t>
              </a:r>
              <a:r>
                <a:rPr lang="en-US" altLang="ko-KR" sz="1200" dirty="0">
                  <a:solidFill>
                    <a:srgbClr val="7F7F7F"/>
                  </a:solidFill>
                </a:rPr>
                <a:t>)</a:t>
              </a:r>
              <a:endParaRPr lang="ko-KR" altLang="en-US" sz="1100" dirty="0">
                <a:solidFill>
                  <a:srgbClr val="7F7F7F"/>
                </a:solidFill>
              </a:endParaRPr>
            </a:p>
          </p:txBody>
        </p:sp>
        <p:sp>
          <p:nvSpPr>
            <p:cNvPr id="29" name="Rectangle: Rounded Corners 4"/>
            <p:cNvSpPr/>
            <p:nvPr/>
          </p:nvSpPr>
          <p:spPr>
            <a:xfrm>
              <a:off x="10603855" y="4071744"/>
              <a:ext cx="1850121" cy="1615703"/>
            </a:xfrm>
            <a:prstGeom prst="roundRect">
              <a:avLst>
                <a:gd name="adj" fmla="val 50000"/>
              </a:avLst>
            </a:prstGeom>
            <a:ln>
              <a:noFill/>
            </a:ln>
            <a:effectLst>
              <a:outerShdw blurRad="431800" dist="203200" dir="5400000" sx="70000" sy="7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보건의료</a:t>
              </a:r>
              <a:r>
                <a:rPr lang="en-US" altLang="ko-KR" b="1" dirty="0" smtClean="0"/>
                <a:t/>
              </a:r>
              <a:br>
                <a:rPr lang="en-US" altLang="ko-KR" b="1" dirty="0" smtClean="0"/>
              </a:br>
              <a:r>
                <a:rPr lang="ko-KR" altLang="en-US" b="1" dirty="0" smtClean="0"/>
                <a:t>서비스</a:t>
              </a:r>
              <a:endParaRPr lang="id-ID" b="1" dirty="0"/>
            </a:p>
          </p:txBody>
        </p:sp>
      </p:grpSp>
      <p:sp>
        <p:nvSpPr>
          <p:cNvPr id="30" name="Rectangle 10"/>
          <p:cNvSpPr/>
          <p:nvPr/>
        </p:nvSpPr>
        <p:spPr>
          <a:xfrm>
            <a:off x="10611699" y="4131922"/>
            <a:ext cx="7234341" cy="90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사회서비스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”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란 사회복지서비스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보건의료서비스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ko-KR" altLang="en-US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그 밖에 이에 준하는 서비스로서 대통령령으로 정하는 서비스를 말한다</a:t>
            </a:r>
            <a:r>
              <a:rPr lang="en-US" altLang="ko-KR" sz="1500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사회서비스 이용 및 이용권 관리에 관한 법률 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제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호 </a:t>
            </a:r>
            <a:r>
              <a:rPr lang="en-US" altLang="ko-KR" sz="1400" i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400" i="1" dirty="0">
              <a:solidFill>
                <a:schemeClr val="bg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그림 개체 틀 1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91" r="8497"/>
          <a:stretch/>
        </p:blipFill>
        <p:spPr>
          <a:xfrm>
            <a:off x="1314951" y="1605269"/>
            <a:ext cx="8424362" cy="7555783"/>
          </a:xfrm>
          <a:custGeom>
            <a:avLst/>
            <a:gdLst>
              <a:gd name="connsiteX0" fmla="*/ 14010 w 5330699"/>
              <a:gd name="connsiteY0" fmla="*/ 0 h 3735977"/>
              <a:gd name="connsiteX1" fmla="*/ 5316689 w 5330699"/>
              <a:gd name="connsiteY1" fmla="*/ 0 h 3735977"/>
              <a:gd name="connsiteX2" fmla="*/ 5330699 w 5330699"/>
              <a:gd name="connsiteY2" fmla="*/ 14010 h 3735977"/>
              <a:gd name="connsiteX3" fmla="*/ 5330699 w 5330699"/>
              <a:gd name="connsiteY3" fmla="*/ 3721967 h 3735977"/>
              <a:gd name="connsiteX4" fmla="*/ 5316689 w 5330699"/>
              <a:gd name="connsiteY4" fmla="*/ 3735977 h 3735977"/>
              <a:gd name="connsiteX5" fmla="*/ 14010 w 5330699"/>
              <a:gd name="connsiteY5" fmla="*/ 3735977 h 3735977"/>
              <a:gd name="connsiteX6" fmla="*/ 0 w 5330699"/>
              <a:gd name="connsiteY6" fmla="*/ 3721967 h 3735977"/>
              <a:gd name="connsiteX7" fmla="*/ 0 w 5330699"/>
              <a:gd name="connsiteY7" fmla="*/ 14010 h 3735977"/>
              <a:gd name="connsiteX8" fmla="*/ 14010 w 5330699"/>
              <a:gd name="connsiteY8" fmla="*/ 0 h 3735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0699" h="3735977">
                <a:moveTo>
                  <a:pt x="14010" y="0"/>
                </a:moveTo>
                <a:lnTo>
                  <a:pt x="5316689" y="0"/>
                </a:lnTo>
                <a:cubicBezTo>
                  <a:pt x="5324427" y="0"/>
                  <a:pt x="5330699" y="6272"/>
                  <a:pt x="5330699" y="14010"/>
                </a:cubicBezTo>
                <a:lnTo>
                  <a:pt x="5330699" y="3721967"/>
                </a:lnTo>
                <a:cubicBezTo>
                  <a:pt x="5330699" y="3729705"/>
                  <a:pt x="5324427" y="3735977"/>
                  <a:pt x="5316689" y="3735977"/>
                </a:cubicBezTo>
                <a:lnTo>
                  <a:pt x="14010" y="3735977"/>
                </a:lnTo>
                <a:cubicBezTo>
                  <a:pt x="6272" y="3735977"/>
                  <a:pt x="0" y="3729705"/>
                  <a:pt x="0" y="3721967"/>
                </a:cubicBezTo>
                <a:lnTo>
                  <a:pt x="0" y="14010"/>
                </a:lnTo>
                <a:cubicBezTo>
                  <a:pt x="0" y="6272"/>
                  <a:pt x="6272" y="0"/>
                  <a:pt x="1401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5169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10" grpId="0"/>
      <p:bldP spid="11" grpId="0"/>
      <p:bldP spid="26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528" y="900854"/>
            <a:ext cx="9171092" cy="9171092"/>
          </a:xfrm>
          <a:solidFill>
            <a:schemeClr val="bg1">
              <a:lumMod val="95000"/>
              <a:alpha val="78000"/>
            </a:schemeClr>
          </a:solidFill>
        </p:spPr>
      </p:pic>
      <p:sp>
        <p:nvSpPr>
          <p:cNvPr id="56" name="Rectangle 55"/>
          <p:cNvSpPr/>
          <p:nvPr/>
        </p:nvSpPr>
        <p:spPr>
          <a:xfrm>
            <a:off x="1876433" y="2197650"/>
            <a:ext cx="6040651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국가는 국민 모두의 생산 및 생활의 기반이 되는 국토의 효율적이고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균형있는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이용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·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개발과 보전을 위하여 법률이 정하는 바에 의하여 그에 관한 필요한 제한과 의무를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과할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 있다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en-US" altLang="ko-KR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헌법 제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112</a:t>
            </a:r>
            <a:r>
              <a:rPr lang="ko-KR" altLang="en-US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조 </a:t>
            </a:r>
            <a:r>
              <a:rPr lang="en-US" altLang="ko-KR" sz="1600" i="1" dirty="0" smtClean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endParaRPr lang="id-ID" sz="1600" i="1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037699" y="4116124"/>
            <a:ext cx="5368940" cy="2899255"/>
            <a:chOff x="2037699" y="6832832"/>
            <a:chExt cx="5368940" cy="2899255"/>
          </a:xfrm>
        </p:grpSpPr>
        <p:sp>
          <p:nvSpPr>
            <p:cNvPr id="58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936856" y="6832832"/>
              <a:ext cx="4469783" cy="28992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정책</a:t>
              </a:r>
              <a:r>
                <a:rPr lang="en-US" altLang="ko-KR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/</a:t>
              </a: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법률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‘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국가 균형 발전을 위한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/>
              </a:r>
              <a:b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공공기관 지방 이전 추진 방침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’</a:t>
              </a: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국가균형발전 특별법</a:t>
              </a:r>
              <a:endParaRPr lang="en-US" altLang="ko-KR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err="1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행정중심복합도시건설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특별법</a:t>
              </a:r>
              <a:endParaRPr lang="en-US" altLang="ko-KR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67" name="Freeform: Shape 66"/>
          <p:cNvSpPr/>
          <p:nvPr/>
        </p:nvSpPr>
        <p:spPr>
          <a:xfrm>
            <a:off x="8791575" y="1909203"/>
            <a:ext cx="1369514" cy="1369514"/>
          </a:xfrm>
          <a:custGeom>
            <a:avLst/>
            <a:gdLst>
              <a:gd name="connsiteX0" fmla="*/ 877329 w 1754660"/>
              <a:gd name="connsiteY0" fmla="*/ 244759 h 1754660"/>
              <a:gd name="connsiteX1" fmla="*/ 244758 w 1754660"/>
              <a:gd name="connsiteY1" fmla="*/ 877329 h 1754660"/>
              <a:gd name="connsiteX2" fmla="*/ 877329 w 1754660"/>
              <a:gd name="connsiteY2" fmla="*/ 1509899 h 1754660"/>
              <a:gd name="connsiteX3" fmla="*/ 1509900 w 1754660"/>
              <a:gd name="connsiteY3" fmla="*/ 877329 h 1754660"/>
              <a:gd name="connsiteX4" fmla="*/ 877329 w 1754660"/>
              <a:gd name="connsiteY4" fmla="*/ 244759 h 1754660"/>
              <a:gd name="connsiteX5" fmla="*/ 877330 w 1754660"/>
              <a:gd name="connsiteY5" fmla="*/ 0 h 1754660"/>
              <a:gd name="connsiteX6" fmla="*/ 1754660 w 1754660"/>
              <a:gd name="connsiteY6" fmla="*/ 877330 h 1754660"/>
              <a:gd name="connsiteX7" fmla="*/ 877330 w 1754660"/>
              <a:gd name="connsiteY7" fmla="*/ 1754660 h 1754660"/>
              <a:gd name="connsiteX8" fmla="*/ 0 w 1754660"/>
              <a:gd name="connsiteY8" fmla="*/ 877330 h 1754660"/>
              <a:gd name="connsiteX9" fmla="*/ 877330 w 1754660"/>
              <a:gd name="connsiteY9" fmla="*/ 0 h 175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4660" h="1754660">
                <a:moveTo>
                  <a:pt x="877329" y="244759"/>
                </a:moveTo>
                <a:cubicBezTo>
                  <a:pt x="527970" y="244759"/>
                  <a:pt x="244758" y="527970"/>
                  <a:pt x="244758" y="877329"/>
                </a:cubicBezTo>
                <a:cubicBezTo>
                  <a:pt x="244758" y="1226688"/>
                  <a:pt x="527970" y="1509899"/>
                  <a:pt x="877329" y="1509899"/>
                </a:cubicBezTo>
                <a:cubicBezTo>
                  <a:pt x="1226688" y="1509899"/>
                  <a:pt x="1509900" y="1226688"/>
                  <a:pt x="1509900" y="877329"/>
                </a:cubicBezTo>
                <a:cubicBezTo>
                  <a:pt x="1509900" y="527970"/>
                  <a:pt x="1226688" y="244759"/>
                  <a:pt x="877329" y="244759"/>
                </a:cubicBezTo>
                <a:close/>
                <a:moveTo>
                  <a:pt x="877330" y="0"/>
                </a:moveTo>
                <a:cubicBezTo>
                  <a:pt x="1361866" y="0"/>
                  <a:pt x="1754660" y="392794"/>
                  <a:pt x="1754660" y="877330"/>
                </a:cubicBezTo>
                <a:cubicBezTo>
                  <a:pt x="1754660" y="1361866"/>
                  <a:pt x="1361866" y="1754660"/>
                  <a:pt x="877330" y="1754660"/>
                </a:cubicBezTo>
                <a:cubicBezTo>
                  <a:pt x="392794" y="1754660"/>
                  <a:pt x="0" y="1361866"/>
                  <a:pt x="0" y="877330"/>
                </a:cubicBezTo>
                <a:cubicBezTo>
                  <a:pt x="0" y="392794"/>
                  <a:pt x="392794" y="0"/>
                  <a:pt x="8773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270000" dist="292100" dir="2700000" sx="90000" sy="9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Rectangle 67"/>
          <p:cNvSpPr/>
          <p:nvPr/>
        </p:nvSpPr>
        <p:spPr>
          <a:xfrm>
            <a:off x="10390932" y="4886236"/>
            <a:ext cx="7818551" cy="1200329"/>
          </a:xfrm>
          <a:prstGeom prst="rect">
            <a:avLst/>
          </a:prstGeom>
          <a:effectLst>
            <a:outerShdw blurRad="1270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alpha val="50000"/>
                  </a:schemeClr>
                </a:solidFill>
                <a:latin typeface="Geomanist Regular" panose="02000503000000020004" pitchFamily="50" charset="0"/>
              </a:rPr>
              <a:t>Space Inequality</a:t>
            </a:r>
            <a:endParaRPr lang="id-ID" sz="7200" b="1" dirty="0">
              <a:solidFill>
                <a:schemeClr val="bg1">
                  <a:alpha val="50000"/>
                </a:schemeClr>
              </a:solidFill>
              <a:latin typeface="Geomanist Regular" panose="02000503000000020004" pitchFamily="50" charset="0"/>
            </a:endParaRPr>
          </a:p>
        </p:txBody>
      </p:sp>
      <p:sp>
        <p:nvSpPr>
          <p:cNvPr id="12" name="Isosceles Triangle 11"/>
          <p:cNvSpPr/>
          <p:nvPr/>
        </p:nvSpPr>
        <p:spPr>
          <a:xfrm rot="2986062">
            <a:off x="9557005" y="7563822"/>
            <a:ext cx="530700" cy="457500"/>
          </a:xfrm>
          <a:prstGeom prst="triangle">
            <a:avLst/>
          </a:prstGeom>
          <a:solidFill>
            <a:schemeClr val="accent6"/>
          </a:solidFill>
          <a:ln>
            <a:noFill/>
          </a:ln>
          <a:effectLst>
            <a:outerShdw blurRad="444500" dist="292100" dir="2700000" sx="80000" sy="8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3" name="Group 12"/>
          <p:cNvGrpSpPr/>
          <p:nvPr/>
        </p:nvGrpSpPr>
        <p:grpSpPr>
          <a:xfrm>
            <a:off x="1876433" y="915718"/>
            <a:ext cx="4859022" cy="1090559"/>
            <a:chOff x="2053415" y="3315903"/>
            <a:chExt cx="4859022" cy="1090559"/>
          </a:xfrm>
        </p:grpSpPr>
        <p:sp>
          <p:nvSpPr>
            <p:cNvPr id="14" name="Rectangle 13"/>
            <p:cNvSpPr/>
            <p:nvPr/>
          </p:nvSpPr>
          <p:spPr>
            <a:xfrm>
              <a:off x="2053415" y="3575465"/>
              <a:ext cx="485902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1" dirty="0" smtClean="0">
                  <a:solidFill>
                    <a:schemeClr val="accent6"/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공간 불평등 </a:t>
              </a:r>
              <a:r>
                <a:rPr lang="ko-KR" altLang="en-US" sz="4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manist Regular" panose="02000503000000020004" pitchFamily="50" charset="0"/>
                  <a:cs typeface="Segoe UI" panose="020B0502040204020203" pitchFamily="34" charset="0"/>
                </a:rPr>
                <a:t>완화</a:t>
              </a:r>
              <a:endParaRPr lang="id-ID" sz="4800" b="1" dirty="0">
                <a:solidFill>
                  <a:schemeClr val="accent1"/>
                </a:solidFill>
                <a:latin typeface="Geomanist Regular" panose="02000503000000020004" pitchFamily="50" charset="0"/>
              </a:endParaRPr>
            </a:p>
          </p:txBody>
        </p:sp>
        <p:sp>
          <p:nvSpPr>
            <p:cNvPr id="15" name="Rectangle: Rounded Corners 14"/>
            <p:cNvSpPr/>
            <p:nvPr/>
          </p:nvSpPr>
          <p:spPr>
            <a:xfrm>
              <a:off x="2175174" y="3315903"/>
              <a:ext cx="360000" cy="252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6" name="Group 1"/>
          <p:cNvGrpSpPr/>
          <p:nvPr/>
        </p:nvGrpSpPr>
        <p:grpSpPr>
          <a:xfrm>
            <a:off x="2037699" y="6528359"/>
            <a:ext cx="4321638" cy="1902059"/>
            <a:chOff x="2037699" y="6832832"/>
            <a:chExt cx="4321638" cy="1902059"/>
          </a:xfrm>
        </p:grpSpPr>
        <p:sp>
          <p:nvSpPr>
            <p:cNvPr id="37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8" name="Rectangle 58"/>
            <p:cNvSpPr/>
            <p:nvPr/>
          </p:nvSpPr>
          <p:spPr>
            <a:xfrm>
              <a:off x="2936857" y="6832832"/>
              <a:ext cx="3422480" cy="19020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지방 자치 단체</a:t>
              </a:r>
              <a:endParaRPr lang="en-US" altLang="ko-KR" sz="36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투자 유치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지역 개발 및 축제</a:t>
              </a:r>
              <a:endParaRPr lang="en-US" altLang="ko-KR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NIMBI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시설 공동 개발 이용</a:t>
              </a:r>
              <a:endParaRPr lang="en-US" altLang="ko-KR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40" name="Group 1"/>
          <p:cNvGrpSpPr/>
          <p:nvPr/>
        </p:nvGrpSpPr>
        <p:grpSpPr>
          <a:xfrm>
            <a:off x="2037699" y="8343445"/>
            <a:ext cx="5879384" cy="1754326"/>
            <a:chOff x="2037699" y="6832832"/>
            <a:chExt cx="5879384" cy="1754326"/>
          </a:xfrm>
        </p:grpSpPr>
        <p:sp>
          <p:nvSpPr>
            <p:cNvPr id="41" name="Oval 57"/>
            <p:cNvSpPr/>
            <p:nvPr/>
          </p:nvSpPr>
          <p:spPr>
            <a:xfrm>
              <a:off x="2037699" y="6860523"/>
              <a:ext cx="640987" cy="64098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381000" dist="292100" dir="2700000" sx="75000" sy="7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Rectangle 58"/>
            <p:cNvSpPr/>
            <p:nvPr/>
          </p:nvSpPr>
          <p:spPr>
            <a:xfrm>
              <a:off x="2936856" y="6832832"/>
              <a:ext cx="4980227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3600" b="1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추가 실시 사업</a:t>
              </a:r>
              <a:endParaRPr lang="en-US" altLang="ko-KR" sz="800" b="1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공공 임대 주택</a:t>
              </a:r>
              <a:r>
                <a:rPr lang="en-US" altLang="ko-KR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장기 전세 주택 공급</a:t>
              </a:r>
              <a:endParaRPr lang="en-US" altLang="ko-KR" dirty="0" smtClean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도시 정비 사업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285750" indent="-285750">
                <a:lnSpc>
                  <a:spcPct val="120000"/>
                </a:lnSpc>
                <a:buFontTx/>
                <a:buChar char="-"/>
              </a:pPr>
              <a:r>
                <a:rPr lang="ko-KR" altLang="en-US" dirty="0" smtClean="0"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환경 정비 사업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Freeform 5"/>
            <p:cNvSpPr>
              <a:spLocks noChangeArrowheads="1"/>
            </p:cNvSpPr>
            <p:nvPr/>
          </p:nvSpPr>
          <p:spPr bwMode="auto">
            <a:xfrm>
              <a:off x="2295870" y="7073151"/>
              <a:ext cx="124644" cy="215730"/>
            </a:xfrm>
            <a:custGeom>
              <a:avLst/>
              <a:gdLst>
                <a:gd name="T0" fmla="*/ 917464 w 228"/>
                <a:gd name="T1" fmla="*/ 6378503 h 396"/>
                <a:gd name="T2" fmla="*/ 917464 w 228"/>
                <a:gd name="T3" fmla="*/ 6378503 h 396"/>
                <a:gd name="T4" fmla="*/ 20449952 w 228"/>
                <a:gd name="T5" fmla="*/ 25644259 h 396"/>
                <a:gd name="T6" fmla="*/ 917464 w 228"/>
                <a:gd name="T7" fmla="*/ 45951270 h 396"/>
                <a:gd name="T8" fmla="*/ 917464 w 228"/>
                <a:gd name="T9" fmla="*/ 45951270 h 396"/>
                <a:gd name="T10" fmla="*/ 0 w 228"/>
                <a:gd name="T11" fmla="*/ 47773648 h 396"/>
                <a:gd name="T12" fmla="*/ 3801645 w 228"/>
                <a:gd name="T13" fmla="*/ 51418403 h 396"/>
                <a:gd name="T14" fmla="*/ 6554398 w 228"/>
                <a:gd name="T15" fmla="*/ 50507395 h 396"/>
                <a:gd name="T16" fmla="*/ 6554398 w 228"/>
                <a:gd name="T17" fmla="*/ 50507395 h 396"/>
                <a:gd name="T18" fmla="*/ 28839639 w 228"/>
                <a:gd name="T19" fmla="*/ 28507892 h 396"/>
                <a:gd name="T20" fmla="*/ 28839639 w 228"/>
                <a:gd name="T21" fmla="*/ 28507892 h 396"/>
                <a:gd name="T22" fmla="*/ 29757103 w 228"/>
                <a:gd name="T23" fmla="*/ 25644259 h 396"/>
                <a:gd name="T24" fmla="*/ 29757103 w 228"/>
                <a:gd name="T25" fmla="*/ 25644259 h 396"/>
                <a:gd name="T26" fmla="*/ 29757103 w 228"/>
                <a:gd name="T27" fmla="*/ 25644259 h 396"/>
                <a:gd name="T28" fmla="*/ 28839639 w 228"/>
                <a:gd name="T29" fmla="*/ 22910511 h 396"/>
                <a:gd name="T30" fmla="*/ 28839639 w 228"/>
                <a:gd name="T31" fmla="*/ 22910511 h 396"/>
                <a:gd name="T32" fmla="*/ 6554398 w 228"/>
                <a:gd name="T33" fmla="*/ 911369 h 396"/>
                <a:gd name="T34" fmla="*/ 6554398 w 228"/>
                <a:gd name="T35" fmla="*/ 911369 h 396"/>
                <a:gd name="T36" fmla="*/ 3801645 w 228"/>
                <a:gd name="T37" fmla="*/ 0 h 396"/>
                <a:gd name="T38" fmla="*/ 0 w 228"/>
                <a:gd name="T39" fmla="*/ 3644756 h 396"/>
                <a:gd name="T40" fmla="*/ 917464 w 228"/>
                <a:gd name="T41" fmla="*/ 6378503 h 39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8" h="396">
                  <a:moveTo>
                    <a:pt x="7" y="49"/>
                  </a:moveTo>
                  <a:lnTo>
                    <a:pt x="7" y="49"/>
                  </a:lnTo>
                  <a:cubicBezTo>
                    <a:pt x="156" y="197"/>
                    <a:pt x="156" y="197"/>
                    <a:pt x="156" y="197"/>
                  </a:cubicBezTo>
                  <a:cubicBezTo>
                    <a:pt x="7" y="353"/>
                    <a:pt x="7" y="353"/>
                    <a:pt x="7" y="353"/>
                  </a:cubicBezTo>
                  <a:cubicBezTo>
                    <a:pt x="0" y="353"/>
                    <a:pt x="0" y="360"/>
                    <a:pt x="0" y="367"/>
                  </a:cubicBezTo>
                  <a:cubicBezTo>
                    <a:pt x="0" y="388"/>
                    <a:pt x="15" y="395"/>
                    <a:pt x="29" y="395"/>
                  </a:cubicBezTo>
                  <a:cubicBezTo>
                    <a:pt x="36" y="395"/>
                    <a:pt x="43" y="395"/>
                    <a:pt x="50" y="388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7" y="212"/>
                    <a:pt x="227" y="205"/>
                    <a:pt x="227" y="197"/>
                  </a:cubicBezTo>
                  <a:cubicBezTo>
                    <a:pt x="227" y="190"/>
                    <a:pt x="227" y="183"/>
                    <a:pt x="220" y="17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3" y="7"/>
                    <a:pt x="36" y="0"/>
                    <a:pt x="29" y="0"/>
                  </a:cubicBezTo>
                  <a:cubicBezTo>
                    <a:pt x="15" y="0"/>
                    <a:pt x="0" y="14"/>
                    <a:pt x="0" y="28"/>
                  </a:cubicBezTo>
                  <a:cubicBezTo>
                    <a:pt x="0" y="42"/>
                    <a:pt x="7" y="49"/>
                    <a:pt x="7" y="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2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7" grpId="0" animBg="1"/>
      <p:bldP spid="68" grpId="0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2">
      <a:dk1>
        <a:srgbClr val="000000"/>
      </a:dk1>
      <a:lt1>
        <a:srgbClr val="FFFFFF"/>
      </a:lt1>
      <a:dk2>
        <a:srgbClr val="2D3847"/>
      </a:dk2>
      <a:lt2>
        <a:srgbClr val="000000"/>
      </a:lt2>
      <a:accent1>
        <a:srgbClr val="20BEA0"/>
      </a:accent1>
      <a:accent2>
        <a:srgbClr val="33ADD3"/>
      </a:accent2>
      <a:accent3>
        <a:srgbClr val="1E4EB8"/>
      </a:accent3>
      <a:accent4>
        <a:srgbClr val="A516DE"/>
      </a:accent4>
      <a:accent5>
        <a:srgbClr val="EE1457"/>
      </a:accent5>
      <a:accent6>
        <a:srgbClr val="EB9B0B"/>
      </a:accent6>
      <a:hlink>
        <a:srgbClr val="44546A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4520</TotalTime>
  <Words>762</Words>
  <Application>Microsoft Office PowerPoint</Application>
  <PresentationFormat>사용자 지정</PresentationFormat>
  <Paragraphs>156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Geomanist Regular</vt:lpstr>
      <vt:lpstr>Gill Sans MT Condensed</vt:lpstr>
      <vt:lpstr>HY강B</vt:lpstr>
      <vt:lpstr>Roboto Condensed</vt:lpstr>
      <vt:lpstr>맑은 고딕</vt:lpstr>
      <vt:lpstr>Arial</vt:lpstr>
      <vt:lpstr>Calibri</vt:lpstr>
      <vt:lpstr>Myriad Pro Cond</vt:lpstr>
      <vt:lpstr>Segoe UI</vt:lpstr>
      <vt:lpstr>Segoe UI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Steven Oh</cp:lastModifiedBy>
  <cp:revision>318</cp:revision>
  <dcterms:created xsi:type="dcterms:W3CDTF">2017-04-18T01:46:38Z</dcterms:created>
  <dcterms:modified xsi:type="dcterms:W3CDTF">2019-08-31T08:14:25Z</dcterms:modified>
</cp:coreProperties>
</file>

<file path=docProps/thumbnail.jpeg>
</file>